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jM4aNumYk/jlUXhtp31QAVRW08I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1"/>
  </p:normalViewPr>
  <p:slideViewPr>
    <p:cSldViewPr snapToGrid="0" snapToObjects="1">
      <p:cViewPr varScale="1">
        <p:scale>
          <a:sx n="112" d="100"/>
          <a:sy n="112" d="100"/>
        </p:scale>
        <p:origin x="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83fa0c450e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g83fa0c450e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83fa0c450e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g83fa0c450e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www.flickr.com/photos/profilerehab/695650931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Stg 5 Maths Activities</a:t>
            </a:r>
            <a:endParaRPr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Term 2 Week 3 2020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Calibri"/>
              <a:buNone/>
            </a:pPr>
            <a:r>
              <a:rPr lang="en-US" sz="2400" b="1">
                <a:solidFill>
                  <a:srgbClr val="FF0000"/>
                </a:solidFill>
              </a:rPr>
              <a:t>Multiplication and Division working Mat</a:t>
            </a:r>
            <a:br>
              <a:rPr lang="en-US" sz="1600"/>
            </a:br>
            <a:br>
              <a:rPr lang="en-US" sz="1600"/>
            </a:br>
            <a:r>
              <a:rPr lang="en-US" sz="1600"/>
              <a:t>This is an example of how to complete this.  Chose an equation and complete yours</a:t>
            </a:r>
            <a:endParaRPr/>
          </a:p>
        </p:txBody>
      </p:sp>
      <p:pic>
        <p:nvPicPr>
          <p:cNvPr id="91" name="Google Shape;91;p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6000" t="10980" r="4059" b="9218"/>
          <a:stretch/>
        </p:blipFill>
        <p:spPr>
          <a:xfrm>
            <a:off x="929149" y="1551068"/>
            <a:ext cx="9635395" cy="5343103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"/>
          <p:cNvSpPr txBox="1"/>
          <p:nvPr/>
        </p:nvSpPr>
        <p:spPr>
          <a:xfrm>
            <a:off x="6956385" y="2048719"/>
            <a:ext cx="262745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x 4 = 12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 x 3 = 12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 ÷ 3 = 4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 ÷ 4 = 3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2"/>
          <p:cNvSpPr/>
          <p:nvPr/>
        </p:nvSpPr>
        <p:spPr>
          <a:xfrm>
            <a:off x="2419603" y="2128155"/>
            <a:ext cx="115747" cy="138896"/>
          </a:xfrm>
          <a:prstGeom prst="ellipse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2"/>
          <p:cNvSpPr/>
          <p:nvPr/>
        </p:nvSpPr>
        <p:spPr>
          <a:xfrm>
            <a:off x="2662177" y="2128155"/>
            <a:ext cx="115747" cy="138896"/>
          </a:xfrm>
          <a:prstGeom prst="ellipse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2"/>
          <p:cNvSpPr/>
          <p:nvPr/>
        </p:nvSpPr>
        <p:spPr>
          <a:xfrm>
            <a:off x="2948676" y="2128155"/>
            <a:ext cx="115747" cy="138896"/>
          </a:xfrm>
          <a:prstGeom prst="ellipse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2"/>
          <p:cNvSpPr/>
          <p:nvPr/>
        </p:nvSpPr>
        <p:spPr>
          <a:xfrm>
            <a:off x="2419603" y="2410412"/>
            <a:ext cx="115747" cy="138896"/>
          </a:xfrm>
          <a:prstGeom prst="ellipse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2"/>
          <p:cNvSpPr/>
          <p:nvPr/>
        </p:nvSpPr>
        <p:spPr>
          <a:xfrm>
            <a:off x="2658316" y="2410412"/>
            <a:ext cx="115747" cy="138896"/>
          </a:xfrm>
          <a:prstGeom prst="ellipse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2"/>
          <p:cNvSpPr/>
          <p:nvPr/>
        </p:nvSpPr>
        <p:spPr>
          <a:xfrm>
            <a:off x="2958765" y="2410412"/>
            <a:ext cx="115747" cy="138896"/>
          </a:xfrm>
          <a:prstGeom prst="ellipse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2"/>
          <p:cNvSpPr/>
          <p:nvPr/>
        </p:nvSpPr>
        <p:spPr>
          <a:xfrm>
            <a:off x="2419602" y="2650812"/>
            <a:ext cx="115747" cy="138896"/>
          </a:xfrm>
          <a:prstGeom prst="ellipse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"/>
          <p:cNvSpPr/>
          <p:nvPr/>
        </p:nvSpPr>
        <p:spPr>
          <a:xfrm>
            <a:off x="2658317" y="2650812"/>
            <a:ext cx="115747" cy="138896"/>
          </a:xfrm>
          <a:prstGeom prst="ellipse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2"/>
          <p:cNvSpPr/>
          <p:nvPr/>
        </p:nvSpPr>
        <p:spPr>
          <a:xfrm>
            <a:off x="2958765" y="2678865"/>
            <a:ext cx="115747" cy="138896"/>
          </a:xfrm>
          <a:prstGeom prst="ellipse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2"/>
          <p:cNvSpPr/>
          <p:nvPr/>
        </p:nvSpPr>
        <p:spPr>
          <a:xfrm>
            <a:off x="2419601" y="2922078"/>
            <a:ext cx="115747" cy="138896"/>
          </a:xfrm>
          <a:prstGeom prst="ellipse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2"/>
          <p:cNvSpPr/>
          <p:nvPr/>
        </p:nvSpPr>
        <p:spPr>
          <a:xfrm>
            <a:off x="2658316" y="2917327"/>
            <a:ext cx="115747" cy="138896"/>
          </a:xfrm>
          <a:prstGeom prst="ellipse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/>
          <p:cNvSpPr/>
          <p:nvPr/>
        </p:nvSpPr>
        <p:spPr>
          <a:xfrm>
            <a:off x="2958765" y="2917327"/>
            <a:ext cx="115747" cy="138896"/>
          </a:xfrm>
          <a:prstGeom prst="ellipse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/>
          <p:cNvSpPr/>
          <p:nvPr/>
        </p:nvSpPr>
        <p:spPr>
          <a:xfrm>
            <a:off x="3338091" y="4222620"/>
            <a:ext cx="694973" cy="854895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6" name="Google Shape;106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71546" y="4497807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9173" y="5073929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49902" y="4203790"/>
            <a:ext cx="314032" cy="314032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"/>
          <p:cNvSpPr/>
          <p:nvPr/>
        </p:nvSpPr>
        <p:spPr>
          <a:xfrm>
            <a:off x="1286520" y="5263707"/>
            <a:ext cx="694973" cy="703278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/>
          <p:cNvSpPr/>
          <p:nvPr/>
        </p:nvSpPr>
        <p:spPr>
          <a:xfrm>
            <a:off x="2295525" y="4795626"/>
            <a:ext cx="694973" cy="766481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2"/>
          <p:cNvSpPr/>
          <p:nvPr/>
        </p:nvSpPr>
        <p:spPr>
          <a:xfrm>
            <a:off x="1286520" y="4161249"/>
            <a:ext cx="754829" cy="766481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2" name="Google Shape;112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30998" y="4427773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05000" y="4222620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20458" y="5263707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44284" y="4879010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00445" y="5465607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49902" y="5632733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90007" y="5298481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02305" y="4325370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13140" y="4523316"/>
            <a:ext cx="314032" cy="314032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"/>
          <p:cNvSpPr txBox="1"/>
          <p:nvPr/>
        </p:nvSpPr>
        <p:spPr>
          <a:xfrm>
            <a:off x="4629150" y="4161249"/>
            <a:ext cx="21431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x 4 = 12</a:t>
            </a:r>
            <a:endParaRPr/>
          </a:p>
        </p:txBody>
      </p:sp>
      <p:sp>
        <p:nvSpPr>
          <p:cNvPr id="122" name="Google Shape;122;p2"/>
          <p:cNvSpPr txBox="1"/>
          <p:nvPr/>
        </p:nvSpPr>
        <p:spPr>
          <a:xfrm>
            <a:off x="7933549" y="4427773"/>
            <a:ext cx="2143125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of my friends had 4 pencils each.  How many did they have altogether?</a:t>
            </a:r>
            <a:endParaRPr/>
          </a:p>
        </p:txBody>
      </p:sp>
      <p:sp>
        <p:nvSpPr>
          <p:cNvPr id="123" name="Google Shape;123;p2"/>
          <p:cNvSpPr txBox="1"/>
          <p:nvPr/>
        </p:nvSpPr>
        <p:spPr>
          <a:xfrm>
            <a:off x="4438907" y="5081513"/>
            <a:ext cx="2615878" cy="1292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x 4 = 4 x 3 = 12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x b = b x a = c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doesn’t matter what order you do.  It still equals the same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7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sz="2400">
                <a:solidFill>
                  <a:srgbClr val="FF0000"/>
                </a:solidFill>
              </a:rPr>
              <a:t>Have a go yourself.  If you are online learning, you can just draw it on some paper</a:t>
            </a:r>
            <a:endParaRPr sz="2400"/>
          </a:p>
        </p:txBody>
      </p:sp>
      <p:pic>
        <p:nvPicPr>
          <p:cNvPr id="129" name="Google Shape;129;p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6165" t="11246" r="3893" b="9219"/>
          <a:stretch/>
        </p:blipFill>
        <p:spPr>
          <a:xfrm>
            <a:off x="759850" y="1201500"/>
            <a:ext cx="10795500" cy="55689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3"/>
          <p:cNvSpPr txBox="1"/>
          <p:nvPr/>
        </p:nvSpPr>
        <p:spPr>
          <a:xfrm>
            <a:off x="5101675" y="3902925"/>
            <a:ext cx="21327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5 x 6 =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83fa0c450e_1_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7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sz="2400">
                <a:solidFill>
                  <a:srgbClr val="FF0000"/>
                </a:solidFill>
              </a:rPr>
              <a:t>Have a go yourself.  If you are online learning, you can just draw it on some paper</a:t>
            </a:r>
            <a:endParaRPr sz="2400"/>
          </a:p>
        </p:txBody>
      </p:sp>
      <p:pic>
        <p:nvPicPr>
          <p:cNvPr id="136" name="Google Shape;136;g83fa0c450e_1_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6161" t="11246" r="3894" b="9218"/>
          <a:stretch/>
        </p:blipFill>
        <p:spPr>
          <a:xfrm>
            <a:off x="759850" y="1201500"/>
            <a:ext cx="10795500" cy="55689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g83fa0c450e_1_0"/>
          <p:cNvSpPr txBox="1"/>
          <p:nvPr/>
        </p:nvSpPr>
        <p:spPr>
          <a:xfrm>
            <a:off x="5101675" y="3902925"/>
            <a:ext cx="21327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3 x 5  =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83fa0c450e_1_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7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sz="2400">
                <a:solidFill>
                  <a:srgbClr val="FF0000"/>
                </a:solidFill>
              </a:rPr>
              <a:t>Have a go yourself.  If you are online learning, you can just draw it on some paper</a:t>
            </a:r>
            <a:endParaRPr sz="2400"/>
          </a:p>
        </p:txBody>
      </p:sp>
      <p:pic>
        <p:nvPicPr>
          <p:cNvPr id="143" name="Google Shape;143;g83fa0c450e_1_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6161" t="11246" r="3894" b="9218"/>
          <a:stretch/>
        </p:blipFill>
        <p:spPr>
          <a:xfrm>
            <a:off x="759850" y="1201500"/>
            <a:ext cx="10795500" cy="55689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83fa0c450e_1_6"/>
          <p:cNvSpPr txBox="1"/>
          <p:nvPr/>
        </p:nvSpPr>
        <p:spPr>
          <a:xfrm>
            <a:off x="5101675" y="3902925"/>
            <a:ext cx="21327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4 x 6 =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"/>
          <p:cNvSpPr txBox="1"/>
          <p:nvPr/>
        </p:nvSpPr>
        <p:spPr>
          <a:xfrm>
            <a:off x="9815332" y="1746589"/>
            <a:ext cx="1851949" cy="28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Remember to show how you worked this out?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strategy did you use?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can find materials to help you</a:t>
            </a:r>
            <a:endParaRPr/>
          </a:p>
        </p:txBody>
      </p:sp>
      <p:pic>
        <p:nvPicPr>
          <p:cNvPr id="150" name="Google Shape;150;p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12980" t="9648" r="15697" b="9752"/>
          <a:stretch/>
        </p:blipFill>
        <p:spPr>
          <a:xfrm>
            <a:off x="536102" y="138897"/>
            <a:ext cx="8849474" cy="62503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13645" t="8585" r="15031" b="11151"/>
          <a:stretch/>
        </p:blipFill>
        <p:spPr>
          <a:xfrm>
            <a:off x="1547149" y="142058"/>
            <a:ext cx="9097701" cy="6398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Calibri"/>
              <a:buNone/>
            </a:pPr>
            <a:r>
              <a:rPr lang="en-US" b="1">
                <a:solidFill>
                  <a:srgbClr val="FF0000"/>
                </a:solidFill>
              </a:rPr>
              <a:t>PROBLEM SOLVING </a:t>
            </a:r>
            <a:br>
              <a:rPr lang="en-US"/>
            </a:br>
            <a:r>
              <a:rPr lang="en-US" sz="1600"/>
              <a:t>Remember to show your working out</a:t>
            </a:r>
            <a:endParaRPr/>
          </a:p>
        </p:txBody>
      </p:sp>
      <p:sp>
        <p:nvSpPr>
          <p:cNvPr id="161" name="Google Shape;161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b="1"/>
              <a:t>John buys 12 pencils one week and 7 the following week. He gives 3 pencils to his friend.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b="1"/>
              <a:t>How many pencils does he have left? 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b="1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b="1"/>
              <a:t>Lydia has 15 marbles. She takes them to her friend’s house. She loses 3 on the way and 4 in the house.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b="1"/>
              <a:t>How many does she have left? 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162" name="Google Shape;16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17204" y="4363234"/>
            <a:ext cx="3136596" cy="2100262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6"/>
          <p:cNvSpPr txBox="1"/>
          <p:nvPr/>
        </p:nvSpPr>
        <p:spPr>
          <a:xfrm>
            <a:off x="10266665" y="6623636"/>
            <a:ext cx="108713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This Photo</a:t>
            </a:r>
            <a:r>
              <a:rPr lang="en-US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by Unknown Author is licensed under </a:t>
            </a:r>
            <a:r>
              <a:rPr lang="en-US" sz="9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CC BY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</Words>
  <Application>Microsoft Macintosh PowerPoint</Application>
  <PresentationFormat>Widescreen</PresentationFormat>
  <Paragraphs>31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Stg 5 Maths Activities</vt:lpstr>
      <vt:lpstr>Multiplication and Division working Mat  This is an example of how to complete this.  Chose an equation and complete yours</vt:lpstr>
      <vt:lpstr>Have a go yourself.  If you are online learning, you can just draw it on some paper</vt:lpstr>
      <vt:lpstr>Have a go yourself.  If you are online learning, you can just draw it on some paper</vt:lpstr>
      <vt:lpstr>Have a go yourself.  If you are online learning, you can just draw it on some paper</vt:lpstr>
      <vt:lpstr>PowerPoint Presentation</vt:lpstr>
      <vt:lpstr>PowerPoint Presentation</vt:lpstr>
      <vt:lpstr>PROBLEM SOLVING  Remember to show your working out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Stg 5 Maths Activities</dc:title>
  <dc:creator>aliciaa@insollave.school.nz</dc:creator>
  <cp:lastModifiedBy>aliciaa@insollave.school.nz</cp:lastModifiedBy>
  <cp:revision>1</cp:revision>
  <dcterms:created xsi:type="dcterms:W3CDTF">2020-04-20T22:36:11Z</dcterms:created>
  <dcterms:modified xsi:type="dcterms:W3CDTF">2020-04-28T02:44:53Z</dcterms:modified>
</cp:coreProperties>
</file>