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jFL23OyapWnNm6KECwNQpaMgwN0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1"/>
  </p:normalViewPr>
  <p:slideViewPr>
    <p:cSldViewPr snapToGrid="0" snapToObjects="1">
      <p:cViewPr varScale="1">
        <p:scale>
          <a:sx n="112" d="100"/>
          <a:sy n="112" d="100"/>
        </p:scale>
        <p:origin x="5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www.flickr.com/photos/profilerehab/695650931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US"/>
              <a:t>Stg 3/4 Maths Activities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Term 2 Week 3 2020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9088" y="1063188"/>
            <a:ext cx="11053823" cy="560799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"/>
          <p:cNvSpPr txBox="1">
            <a:spLocks noGrp="1"/>
          </p:cNvSpPr>
          <p:nvPr>
            <p:ph type="title"/>
          </p:nvPr>
        </p:nvSpPr>
        <p:spPr>
          <a:xfrm>
            <a:off x="838200" y="24739"/>
            <a:ext cx="10515600" cy="1080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en-US" sz="1600"/>
              <a:t>WALT add on from the biggest number</a:t>
            </a:r>
            <a:br>
              <a:rPr lang="en-US" sz="1600"/>
            </a:br>
            <a:br>
              <a:rPr lang="en-US" sz="1600"/>
            </a:br>
            <a:r>
              <a:rPr lang="en-US" sz="1600" b="1"/>
              <a:t>This is an example of how to complete this. You can draw anything you like.  </a:t>
            </a:r>
            <a:endParaRPr/>
          </a:p>
        </p:txBody>
      </p:sp>
      <p:pic>
        <p:nvPicPr>
          <p:cNvPr id="92" name="Google Shape;92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48903" y="532985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69929" y="5457162"/>
            <a:ext cx="314032" cy="314032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"/>
          <p:cNvSpPr/>
          <p:nvPr/>
        </p:nvSpPr>
        <p:spPr>
          <a:xfrm>
            <a:off x="5326563" y="5011247"/>
            <a:ext cx="1015166" cy="979591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4232861" y="5079906"/>
            <a:ext cx="767617" cy="952302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36784" y="5445961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67764" y="5118743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69052" y="504828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07242" y="5060091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03522" y="5296926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43641" y="5718176"/>
            <a:ext cx="314032" cy="314032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"/>
          <p:cNvSpPr/>
          <p:nvPr/>
        </p:nvSpPr>
        <p:spPr>
          <a:xfrm>
            <a:off x="6669851" y="5017452"/>
            <a:ext cx="1361833" cy="963619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"/>
          <p:cNvSpPr txBox="1"/>
          <p:nvPr/>
        </p:nvSpPr>
        <p:spPr>
          <a:xfrm>
            <a:off x="6377830" y="5314596"/>
            <a:ext cx="2321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=</a:t>
            </a:r>
            <a:endParaRPr/>
          </a:p>
        </p:txBody>
      </p:sp>
      <p:sp>
        <p:nvSpPr>
          <p:cNvPr id="104" name="Google Shape;104;p2"/>
          <p:cNvSpPr txBox="1"/>
          <p:nvPr/>
        </p:nvSpPr>
        <p:spPr>
          <a:xfrm>
            <a:off x="4979399" y="5250342"/>
            <a:ext cx="18519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  <a:endParaRPr/>
          </a:p>
        </p:txBody>
      </p:sp>
      <p:pic>
        <p:nvPicPr>
          <p:cNvPr id="105" name="Google Shape;105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05389" y="5349594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73193" y="532786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76577" y="5393714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03067" y="5070021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00464" y="5079906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55619" y="5282708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03022" y="504828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0616" y="5070021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68977" y="5060091"/>
            <a:ext cx="314032" cy="321631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"/>
          <p:cNvSpPr txBox="1"/>
          <p:nvPr/>
        </p:nvSpPr>
        <p:spPr>
          <a:xfrm>
            <a:off x="5294306" y="4213185"/>
            <a:ext cx="190995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 + 8 = 14</a:t>
            </a:r>
            <a:endParaRPr/>
          </a:p>
        </p:txBody>
      </p:sp>
      <p:sp>
        <p:nvSpPr>
          <p:cNvPr id="115" name="Google Shape;115;p2"/>
          <p:cNvSpPr txBox="1"/>
          <p:nvPr/>
        </p:nvSpPr>
        <p:spPr>
          <a:xfrm>
            <a:off x="2950417" y="2788786"/>
            <a:ext cx="651654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Farmer had 6 chickens and bought 8 more.  How many chickens was that altogether?</a:t>
            </a:r>
            <a:endParaRPr/>
          </a:p>
        </p:txBody>
      </p:sp>
      <p:pic>
        <p:nvPicPr>
          <p:cNvPr id="116" name="Google Shape;116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26898" y="5680629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40620" y="5116097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93688" y="532786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089548" y="5606190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85407" y="5071264"/>
            <a:ext cx="314032" cy="314032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"/>
          <p:cNvSpPr txBox="1"/>
          <p:nvPr/>
        </p:nvSpPr>
        <p:spPr>
          <a:xfrm>
            <a:off x="8819909" y="3429000"/>
            <a:ext cx="1724628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 + 6 = 14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 + 8 = 14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 – 8 = 6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 – 6 = 8</a:t>
            </a:r>
            <a:endParaRPr/>
          </a:p>
        </p:txBody>
      </p:sp>
      <p:pic>
        <p:nvPicPr>
          <p:cNvPr id="122" name="Google Shape;122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03717" y="5631554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98051" y="5359271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73788" y="5614178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33660" y="5036316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849871" y="5618474"/>
            <a:ext cx="314032" cy="3140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" descr="Duck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632988" y="5584707"/>
            <a:ext cx="314032" cy="31403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"/>
          <p:cNvSpPr txBox="1"/>
          <p:nvPr/>
        </p:nvSpPr>
        <p:spPr>
          <a:xfrm>
            <a:off x="1274554" y="3383214"/>
            <a:ext cx="460782" cy="1853708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2"/>
          <p:cNvSpPr txBox="1"/>
          <p:nvPr/>
        </p:nvSpPr>
        <p:spPr>
          <a:xfrm>
            <a:off x="1839740" y="3259078"/>
            <a:ext cx="2476982" cy="1384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a number line.  Remember to start with the biggest number and jump on from that.  So on this one you would  start at 8 and jump 6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2"/>
          <p:cNvPicPr preferRelativeResize="0"/>
          <p:nvPr/>
        </p:nvPicPr>
        <p:blipFill rotWithShape="1">
          <a:blip r:embed="rId5">
            <a:alphaModFix/>
          </a:blip>
          <a:srcRect l="1" t="8871" r="3680" b="47926"/>
          <a:stretch/>
        </p:blipFill>
        <p:spPr>
          <a:xfrm>
            <a:off x="1862775" y="4413760"/>
            <a:ext cx="2305623" cy="6463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Calibri"/>
              <a:buNone/>
            </a:pPr>
            <a:r>
              <a:rPr lang="en-US" sz="3200">
                <a:solidFill>
                  <a:srgbClr val="FF0000"/>
                </a:solidFill>
              </a:rPr>
              <a:t>Have a go yourself.  if online learning, you can just draw it on some paper</a:t>
            </a:r>
            <a:endParaRPr/>
          </a:p>
        </p:txBody>
      </p:sp>
      <p:pic>
        <p:nvPicPr>
          <p:cNvPr id="136" name="Google Shape;136;p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982401" y="1494735"/>
            <a:ext cx="10227197" cy="5253306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3"/>
          <p:cNvSpPr txBox="1"/>
          <p:nvPr/>
        </p:nvSpPr>
        <p:spPr>
          <a:xfrm>
            <a:off x="5034987" y="4502552"/>
            <a:ext cx="201399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 + 8 = ?</a:t>
            </a:r>
            <a:endParaRPr/>
          </a:p>
        </p:txBody>
      </p:sp>
      <p:sp>
        <p:nvSpPr>
          <p:cNvPr id="138" name="Google Shape;138;p3"/>
          <p:cNvSpPr txBox="1"/>
          <p:nvPr/>
        </p:nvSpPr>
        <p:spPr>
          <a:xfrm>
            <a:off x="1574157" y="3692324"/>
            <a:ext cx="509286" cy="1689904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3"/>
          <p:cNvSpPr txBox="1"/>
          <p:nvPr/>
        </p:nvSpPr>
        <p:spPr>
          <a:xfrm>
            <a:off x="2083443" y="3523047"/>
            <a:ext cx="1481560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A8D08C"/>
                </a:solidFill>
                <a:latin typeface="Calibri"/>
                <a:ea typeface="Calibri"/>
                <a:cs typeface="Calibri"/>
                <a:sym typeface="Calibri"/>
              </a:rPr>
              <a:t>Number Line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4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01800" y="630500"/>
            <a:ext cx="11335200" cy="5822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4"/>
          <p:cNvSpPr txBox="1"/>
          <p:nvPr/>
        </p:nvSpPr>
        <p:spPr>
          <a:xfrm>
            <a:off x="5089012" y="4098327"/>
            <a:ext cx="2013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 + 9 = ?</a:t>
            </a:r>
            <a:endParaRPr/>
          </a:p>
        </p:txBody>
      </p:sp>
      <p:sp>
        <p:nvSpPr>
          <p:cNvPr id="146" name="Google Shape;146;p4"/>
          <p:cNvSpPr txBox="1"/>
          <p:nvPr/>
        </p:nvSpPr>
        <p:spPr>
          <a:xfrm>
            <a:off x="1253582" y="3181974"/>
            <a:ext cx="509400" cy="1689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4"/>
          <p:cNvSpPr txBox="1"/>
          <p:nvPr/>
        </p:nvSpPr>
        <p:spPr>
          <a:xfrm>
            <a:off x="1400450" y="2686725"/>
            <a:ext cx="1373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A8D08C"/>
                </a:solidFill>
                <a:latin typeface="Calibri"/>
                <a:ea typeface="Calibri"/>
                <a:cs typeface="Calibri"/>
                <a:sym typeface="Calibri"/>
              </a:rPr>
              <a:t>Number Line</a:t>
            </a: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5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58050" y="496499"/>
            <a:ext cx="11418300" cy="586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5"/>
          <p:cNvSpPr txBox="1"/>
          <p:nvPr/>
        </p:nvSpPr>
        <p:spPr>
          <a:xfrm>
            <a:off x="5260212" y="3875302"/>
            <a:ext cx="2013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 + 7 = ?</a:t>
            </a:r>
            <a:endParaRPr/>
          </a:p>
        </p:txBody>
      </p:sp>
      <p:sp>
        <p:nvSpPr>
          <p:cNvPr id="154" name="Google Shape;154;p5"/>
          <p:cNvSpPr txBox="1"/>
          <p:nvPr/>
        </p:nvSpPr>
        <p:spPr>
          <a:xfrm>
            <a:off x="1253557" y="3079024"/>
            <a:ext cx="509400" cy="1689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5"/>
          <p:cNvSpPr txBox="1"/>
          <p:nvPr/>
        </p:nvSpPr>
        <p:spPr>
          <a:xfrm>
            <a:off x="1470118" y="2603072"/>
            <a:ext cx="1481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A8D08C"/>
                </a:solidFill>
                <a:latin typeface="Calibri"/>
                <a:ea typeface="Calibri"/>
                <a:cs typeface="Calibri"/>
                <a:sym typeface="Calibri"/>
              </a:rPr>
              <a:t>Number Line</a:t>
            </a:r>
            <a:endParaRPr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18175" y="337775"/>
            <a:ext cx="11432700" cy="587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6"/>
          <p:cNvSpPr txBox="1"/>
          <p:nvPr/>
        </p:nvSpPr>
        <p:spPr>
          <a:xfrm>
            <a:off x="5127537" y="3749852"/>
            <a:ext cx="2013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 + 12 = ?</a:t>
            </a:r>
            <a:endParaRPr/>
          </a:p>
        </p:txBody>
      </p:sp>
      <p:sp>
        <p:nvSpPr>
          <p:cNvPr id="162" name="Google Shape;162;p6"/>
          <p:cNvSpPr txBox="1"/>
          <p:nvPr/>
        </p:nvSpPr>
        <p:spPr>
          <a:xfrm>
            <a:off x="1183882" y="2847374"/>
            <a:ext cx="509400" cy="16899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6"/>
          <p:cNvSpPr txBox="1"/>
          <p:nvPr/>
        </p:nvSpPr>
        <p:spPr>
          <a:xfrm>
            <a:off x="1330743" y="2449747"/>
            <a:ext cx="14817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rgbClr val="A8D08C"/>
                </a:solidFill>
                <a:latin typeface="Calibri"/>
                <a:ea typeface="Calibri"/>
                <a:cs typeface="Calibri"/>
                <a:sym typeface="Calibri"/>
              </a:rPr>
              <a:t>Number Line</a:t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7"/>
          <p:cNvSpPr txBox="1">
            <a:spLocks noGrp="1"/>
          </p:cNvSpPr>
          <p:nvPr>
            <p:ph type="title"/>
          </p:nvPr>
        </p:nvSpPr>
        <p:spPr>
          <a:xfrm>
            <a:off x="10063975" y="2132225"/>
            <a:ext cx="1819800" cy="34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2400"/>
              <a:t>Can you solve these problems?</a:t>
            </a:r>
            <a:endParaRPr sz="2400"/>
          </a:p>
        </p:txBody>
      </p:sp>
      <p:pic>
        <p:nvPicPr>
          <p:cNvPr id="169" name="Google Shape;169;p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3173" t="9649" r="27501" b="10815"/>
          <a:stretch/>
        </p:blipFill>
        <p:spPr>
          <a:xfrm>
            <a:off x="646750" y="139400"/>
            <a:ext cx="9166200" cy="657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"/>
          <p:cNvSpPr txBox="1">
            <a:spLocks noGrp="1"/>
          </p:cNvSpPr>
          <p:nvPr>
            <p:ph type="title"/>
          </p:nvPr>
        </p:nvSpPr>
        <p:spPr>
          <a:xfrm>
            <a:off x="7523544" y="365125"/>
            <a:ext cx="3830255" cy="3848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Complete these using a number line</a:t>
            </a:r>
            <a:endParaRPr/>
          </a:p>
        </p:txBody>
      </p:sp>
      <p:pic>
        <p:nvPicPr>
          <p:cNvPr id="175" name="Google Shape;175;p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6331" t="8053" r="38806" b="5761"/>
          <a:stretch/>
        </p:blipFill>
        <p:spPr>
          <a:xfrm>
            <a:off x="115746" y="92598"/>
            <a:ext cx="6672592" cy="65512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4400"/>
              <a:buFont typeface="Calibri"/>
              <a:buNone/>
            </a:pPr>
            <a:r>
              <a:rPr lang="en-US" b="1">
                <a:solidFill>
                  <a:srgbClr val="FF0000"/>
                </a:solidFill>
              </a:rPr>
              <a:t>PROBLEM SOLVING </a:t>
            </a:r>
            <a:br>
              <a:rPr lang="en-US"/>
            </a:br>
            <a:r>
              <a:rPr lang="en-US" sz="1600"/>
              <a:t>Remember to show your working out</a:t>
            </a:r>
            <a:endParaRPr/>
          </a:p>
        </p:txBody>
      </p:sp>
      <p:sp>
        <p:nvSpPr>
          <p:cNvPr id="181" name="Google Shape;18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b="1"/>
              <a:t>John buys 7 pencils one week and 12 the following week. How many pencils does he have?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b="1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b="1"/>
              <a:t>Lydia has 5 marbles. She takes them to her friend’s house. Her friend has 9 marbles.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b="1"/>
              <a:t>How many do they have together? 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182" name="Google Shape;182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17204" y="4363234"/>
            <a:ext cx="3136596" cy="2100262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9"/>
          <p:cNvSpPr txBox="1"/>
          <p:nvPr/>
        </p:nvSpPr>
        <p:spPr>
          <a:xfrm>
            <a:off x="10266665" y="6623636"/>
            <a:ext cx="108713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This Photo</a:t>
            </a:r>
            <a:r>
              <a:rPr lang="en-US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by Unknown Author is licensed under </a:t>
            </a:r>
            <a:r>
              <a:rPr lang="en-US" sz="9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CC BY</a:t>
            </a:r>
            <a:endParaRPr sz="9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</Words>
  <Application>Microsoft Macintosh PowerPoint</Application>
  <PresentationFormat>Widescreen</PresentationFormat>
  <Paragraphs>30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Stg 3/4 Maths Activities</vt:lpstr>
      <vt:lpstr>WALT add on from the biggest number  This is an example of how to complete this. You can draw anything you like.  </vt:lpstr>
      <vt:lpstr>Have a go yourself.  if online learning, you can just draw it on some paper</vt:lpstr>
      <vt:lpstr>PowerPoint Presentation</vt:lpstr>
      <vt:lpstr>PowerPoint Presentation</vt:lpstr>
      <vt:lpstr>PowerPoint Presentation</vt:lpstr>
      <vt:lpstr>Can you solve these problems?</vt:lpstr>
      <vt:lpstr>Complete these using a number line</vt:lpstr>
      <vt:lpstr>PROBLEM SOLVING  Remember to show your working out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Stg 3/4 Maths Activities</dc:title>
  <dc:creator>aliciaa@insollave.school.nz</dc:creator>
  <cp:lastModifiedBy>aliciaa@insollave.school.nz</cp:lastModifiedBy>
  <cp:revision>1</cp:revision>
  <dcterms:created xsi:type="dcterms:W3CDTF">2020-04-20T22:36:11Z</dcterms:created>
  <dcterms:modified xsi:type="dcterms:W3CDTF">2020-04-28T02:43:41Z</dcterms:modified>
</cp:coreProperties>
</file>