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6858000" cx="12192000"/>
  <p:notesSz cx="6858000" cy="9144000"/>
  <p:embeddedFontLst>
    <p:embeddedFont>
      <p:font typeface="Roboto Slab"/>
      <p:regular r:id="rId17"/>
      <p:bold r:id="rId18"/>
    </p:embeddedFont>
    <p:embeddedFont>
      <p:font typeface="Open Sans SemiBold"/>
      <p:regular r:id="rId19"/>
      <p:bold r:id="rId20"/>
      <p:italic r:id="rId21"/>
      <p:boldItalic r:id="rId22"/>
    </p:embeddedFont>
    <p:embeddedFont>
      <p:font typeface="Oswald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5" roundtripDataSignature="AMtx7mg+MA2U34ZHWUJ+aNUaeg62Wnp0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SemiBold-bold.fntdata"/><Relationship Id="rId22" Type="http://schemas.openxmlformats.org/officeDocument/2006/relationships/font" Target="fonts/OpenSansSemiBold-boldItalic.fntdata"/><Relationship Id="rId21" Type="http://schemas.openxmlformats.org/officeDocument/2006/relationships/font" Target="fonts/OpenSansSemiBold-italic.fntdata"/><Relationship Id="rId24" Type="http://schemas.openxmlformats.org/officeDocument/2006/relationships/font" Target="fonts/Oswald-bold.fntdata"/><Relationship Id="rId23" Type="http://schemas.openxmlformats.org/officeDocument/2006/relationships/font" Target="fonts/Oswald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RobotoSlab-regular.fntdata"/><Relationship Id="rId16" Type="http://schemas.openxmlformats.org/officeDocument/2006/relationships/slide" Target="slides/slide12.xml"/><Relationship Id="rId19" Type="http://schemas.openxmlformats.org/officeDocument/2006/relationships/font" Target="fonts/OpenSansSemiBold-regular.fntdata"/><Relationship Id="rId18" Type="http://schemas.openxmlformats.org/officeDocument/2006/relationships/font" Target="fonts/RobotoSlab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A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2" name="Google Shape;18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846af813dc_0_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0" name="Google Shape;240;g846af813dc_0_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846af813dc_0_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6" name="Google Shape;246;g846af813dc_0_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3" name="Google Shape;25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8001b7d560_0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9" name="Google Shape;189;g8001b7d560_0_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6" name="Google Shape;19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846af813dc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2" name="Google Shape;202;g846af813dc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846af813dc_0_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9" name="Google Shape;209;g846af813dc_0_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5" name="Google Shape;21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0" name="Google Shape;22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6" name="Google Shape;22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846af813dc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4" name="Google Shape;234;g846af813dc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4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>
  <p:cSld name="1_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1"/>
          <p:cNvSpPr txBox="1"/>
          <p:nvPr>
            <p:ph idx="12" type="sldNum"/>
          </p:nvPr>
        </p:nvSpPr>
        <p:spPr>
          <a:xfrm>
            <a:off x="861060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19" name="Google Shape;19;p11">
            <a:hlinkClick action="ppaction://hlinkshowjump?jump=nextslide"/>
          </p:cNvPr>
          <p:cNvSpPr/>
          <p:nvPr/>
        </p:nvSpPr>
        <p:spPr>
          <a:xfrm>
            <a:off x="1746422" y="4634794"/>
            <a:ext cx="3245708" cy="538568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11"/>
          <p:cNvGrpSpPr/>
          <p:nvPr/>
        </p:nvGrpSpPr>
        <p:grpSpPr>
          <a:xfrm>
            <a:off x="949750" y="2984287"/>
            <a:ext cx="4848439" cy="0"/>
            <a:chOff x="938903" y="2984287"/>
            <a:chExt cx="4848439" cy="0"/>
          </a:xfrm>
        </p:grpSpPr>
        <p:cxnSp>
          <p:nvCxnSpPr>
            <p:cNvPr id="21" name="Google Shape;21;p11"/>
            <p:cNvCxnSpPr/>
            <p:nvPr/>
          </p:nvCxnSpPr>
          <p:spPr>
            <a:xfrm>
              <a:off x="938903" y="2984287"/>
              <a:ext cx="426910" cy="0"/>
            </a:xfrm>
            <a:prstGeom prst="straightConnector1">
              <a:avLst/>
            </a:prstGeom>
            <a:noFill/>
            <a:ln cap="flat" cmpd="sng" w="19050">
              <a:solidFill>
                <a:srgbClr val="486BB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2" name="Google Shape;22;p11"/>
            <p:cNvCxnSpPr/>
            <p:nvPr/>
          </p:nvCxnSpPr>
          <p:spPr>
            <a:xfrm>
              <a:off x="5360432" y="2984287"/>
              <a:ext cx="426910" cy="0"/>
            </a:xfrm>
            <a:prstGeom prst="straightConnector1">
              <a:avLst/>
            </a:prstGeom>
            <a:noFill/>
            <a:ln cap="flat" cmpd="sng" w="19050">
              <a:solidFill>
                <a:srgbClr val="486BB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3" name="Google Shape;23;p11"/>
          <p:cNvGrpSpPr/>
          <p:nvPr/>
        </p:nvGrpSpPr>
        <p:grpSpPr>
          <a:xfrm>
            <a:off x="949750" y="3565003"/>
            <a:ext cx="4848439" cy="763929"/>
            <a:chOff x="938903" y="3565003"/>
            <a:chExt cx="4848439" cy="763929"/>
          </a:xfrm>
        </p:grpSpPr>
        <p:cxnSp>
          <p:nvCxnSpPr>
            <p:cNvPr id="24" name="Google Shape;24;p11"/>
            <p:cNvCxnSpPr/>
            <p:nvPr/>
          </p:nvCxnSpPr>
          <p:spPr>
            <a:xfrm>
              <a:off x="938903" y="3565003"/>
              <a:ext cx="4848439" cy="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5" name="Google Shape;25;p11"/>
            <p:cNvCxnSpPr/>
            <p:nvPr/>
          </p:nvCxnSpPr>
          <p:spPr>
            <a:xfrm>
              <a:off x="938903" y="4328932"/>
              <a:ext cx="4848439" cy="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6" name="Google Shape;26;p11"/>
          <p:cNvSpPr txBox="1"/>
          <p:nvPr>
            <p:ph idx="1" type="body"/>
          </p:nvPr>
        </p:nvSpPr>
        <p:spPr>
          <a:xfrm>
            <a:off x="949750" y="1751013"/>
            <a:ext cx="4843638" cy="16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b="0" sz="28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1"/>
          <p:cNvSpPr txBox="1"/>
          <p:nvPr>
            <p:ph idx="2" type="body"/>
          </p:nvPr>
        </p:nvSpPr>
        <p:spPr>
          <a:xfrm>
            <a:off x="945763" y="958508"/>
            <a:ext cx="4847625" cy="7163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ctr">
              <a:lnSpc>
                <a:spcPct val="203125"/>
              </a:lnSpc>
              <a:spcBef>
                <a:spcPts val="1000"/>
              </a:spcBef>
              <a:spcAft>
                <a:spcPts val="0"/>
              </a:spcAft>
              <a:buClr>
                <a:srgbClr val="3F64AC"/>
              </a:buClr>
              <a:buSzPts val="3200"/>
              <a:buChar char="•"/>
              <a:defRPr b="1" i="0" sz="3200">
                <a:solidFill>
                  <a:srgbClr val="3F64AC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1"/>
          <p:cNvSpPr txBox="1"/>
          <p:nvPr>
            <p:ph idx="3" type="body"/>
          </p:nvPr>
        </p:nvSpPr>
        <p:spPr>
          <a:xfrm>
            <a:off x="946150" y="3704536"/>
            <a:ext cx="4846638" cy="4868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3302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9" name="Google Shape;79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6" name="Google Shape;86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ach Starter Splash">
  <p:cSld name="Teach Starter Splash">
    <p:bg>
      <p:bgPr>
        <a:solidFill>
          <a:schemeClr val="lt1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A">
  <p:cSld name="Question with Answer A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5"/>
          <p:cNvSpPr/>
          <p:nvPr/>
        </p:nvSpPr>
        <p:spPr>
          <a:xfrm>
            <a:off x="237744" y="246888"/>
            <a:ext cx="566928" cy="566928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5">
            <a:hlinkClick action="ppaction://hlinkshowjump?jump=nextslide"/>
          </p:cNvPr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5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5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5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5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0" name="Google Shape;110;p25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25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2" name="Google Shape;112;p25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5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5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A">
  <p:cSld name="Answer A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6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6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26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6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26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26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26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B">
  <p:cSld name="Question with Answer B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7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27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27">
            <a:hlinkClick action="ppaction://hlinkshowjump?jump=nextslide"/>
          </p:cNvPr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7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27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7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27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1" name="Google Shape;131;p27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2" name="Google Shape;132;p27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27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B">
  <p:cSld name="Answer B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8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36" name="Google Shape;136;p28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8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28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28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28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28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C">
  <p:cSld name="Question with Answer C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9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29">
            <a:hlinkClick action="ppaction://hlinkshowjump?jump=nextslide"/>
          </p:cNvPr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9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29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29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8" name="Google Shape;148;p29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29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29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29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9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Blank">
  <p:cSld name="1_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C">
  <p:cSld name="Answer C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0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55" name="Google Shape;155;p30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0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30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0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9" name="Google Shape;159;p30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0" name="Google Shape;160;p30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D">
  <p:cSld name="Question with Answer 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1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31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31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31">
            <a:hlinkClick action="ppaction://hlinkshowjump?jump=nextslide"/>
          </p:cNvPr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31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7" name="Google Shape;167;p31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31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31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0" name="Google Shape;170;p31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31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D">
  <p:cSld name="Answer 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2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4" name="Google Shape;174;p32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" name="Google Shape;175;p32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2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p32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32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32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5" name="Google Shape;35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7" name="Google Shape;4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2" name="Google Shape;62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23.png"/><Relationship Id="rId5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2"/>
          <p:cNvPicPr preferRelativeResize="0"/>
          <p:nvPr/>
        </p:nvPicPr>
        <p:blipFill rotWithShape="1">
          <a:blip r:embed="rId4">
            <a:alphaModFix/>
          </a:blip>
          <a:srcRect b="12778" l="18753" r="18098" t="12139"/>
          <a:stretch/>
        </p:blipFill>
        <p:spPr>
          <a:xfrm>
            <a:off x="446050" y="124525"/>
            <a:ext cx="8893102" cy="660895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"/>
          <p:cNvSpPr txBox="1"/>
          <p:nvPr/>
        </p:nvSpPr>
        <p:spPr>
          <a:xfrm>
            <a:off x="10008225" y="515750"/>
            <a:ext cx="1784100" cy="60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AU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a book.  Then complete 2 questions per day about your book.</a:t>
            </a: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846af813dc_0_30"/>
          <p:cNvSpPr txBox="1"/>
          <p:nvPr/>
        </p:nvSpPr>
        <p:spPr>
          <a:xfrm rot="5400000">
            <a:off x="9874112" y="2927175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4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3" name="Google Shape;243;g846af813dc_0_30"/>
          <p:cNvPicPr preferRelativeResize="0"/>
          <p:nvPr/>
        </p:nvPicPr>
        <p:blipFill rotWithShape="1">
          <a:blip r:embed="rId3">
            <a:alphaModFix/>
          </a:blip>
          <a:srcRect b="11289" l="28324" r="34718" t="11281"/>
          <a:stretch/>
        </p:blipFill>
        <p:spPr>
          <a:xfrm rot="5400000">
            <a:off x="2137726" y="-980850"/>
            <a:ext cx="6547349" cy="9130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846af813dc_0_39"/>
          <p:cNvSpPr txBox="1"/>
          <p:nvPr/>
        </p:nvSpPr>
        <p:spPr>
          <a:xfrm>
            <a:off x="572737" y="323475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5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g846af813dc_0_39"/>
          <p:cNvSpPr txBox="1"/>
          <p:nvPr/>
        </p:nvSpPr>
        <p:spPr>
          <a:xfrm>
            <a:off x="278725" y="1031475"/>
            <a:ext cx="38427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AU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 yesterday’s brainstorm graphic organiser to write your story today.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AU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Remember to re-read your writing and make sure you have put Capital letters and Full-stops in the correct place.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AU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 you change some words to be WOW words?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g846af813dc_0_3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3425" l="0" r="0" t="0"/>
          <a:stretch/>
        </p:blipFill>
        <p:spPr>
          <a:xfrm>
            <a:off x="5549950" y="125450"/>
            <a:ext cx="6484200" cy="663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9"/>
          <p:cNvSpPr txBox="1"/>
          <p:nvPr/>
        </p:nvSpPr>
        <p:spPr>
          <a:xfrm>
            <a:off x="653141" y="117222"/>
            <a:ext cx="404948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A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Handwriting Practice.  Copy on to paper.  Can you think  of some more words?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" name="Google Shape;256;p9"/>
          <p:cNvPicPr preferRelativeResize="0"/>
          <p:nvPr/>
        </p:nvPicPr>
        <p:blipFill rotWithShape="1">
          <a:blip r:embed="rId3">
            <a:alphaModFix/>
          </a:blip>
          <a:srcRect b="9165" l="31157" r="32126" t="12830"/>
          <a:stretch/>
        </p:blipFill>
        <p:spPr>
          <a:xfrm>
            <a:off x="320575" y="892100"/>
            <a:ext cx="4382050" cy="5818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9"/>
          <p:cNvPicPr preferRelativeResize="0"/>
          <p:nvPr/>
        </p:nvPicPr>
        <p:blipFill rotWithShape="1">
          <a:blip r:embed="rId4">
            <a:alphaModFix/>
          </a:blip>
          <a:srcRect b="10822" l="27681" r="30798" t="10640"/>
          <a:stretch/>
        </p:blipFill>
        <p:spPr>
          <a:xfrm>
            <a:off x="6507897" y="117225"/>
            <a:ext cx="5577253" cy="659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8001b7d560_0_4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Google Shape;192;g8001b7d560_0_4"/>
          <p:cNvPicPr preferRelativeResize="0"/>
          <p:nvPr/>
        </p:nvPicPr>
        <p:blipFill rotWithShape="1">
          <a:blip r:embed="rId4">
            <a:alphaModFix/>
          </a:blip>
          <a:srcRect b="12349" l="25798" r="41231" t="9586"/>
          <a:stretch/>
        </p:blipFill>
        <p:spPr>
          <a:xfrm>
            <a:off x="6704675" y="83625"/>
            <a:ext cx="4948351" cy="6283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g8001b7d560_0_4"/>
          <p:cNvPicPr preferRelativeResize="0"/>
          <p:nvPr/>
        </p:nvPicPr>
        <p:blipFill rotWithShape="1">
          <a:blip r:embed="rId5">
            <a:alphaModFix/>
          </a:blip>
          <a:srcRect b="10070" l="24407" r="40091" t="8382"/>
          <a:stretch/>
        </p:blipFill>
        <p:spPr>
          <a:xfrm>
            <a:off x="348475" y="83625"/>
            <a:ext cx="5115625" cy="664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3"/>
          <p:cNvPicPr preferRelativeResize="0"/>
          <p:nvPr/>
        </p:nvPicPr>
        <p:blipFill rotWithShape="1">
          <a:blip r:embed="rId3">
            <a:alphaModFix/>
          </a:blip>
          <a:srcRect b="23198" l="32310" r="9461" t="29582"/>
          <a:stretch/>
        </p:blipFill>
        <p:spPr>
          <a:xfrm>
            <a:off x="447625" y="264850"/>
            <a:ext cx="7135200" cy="361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"/>
          <p:cNvPicPr preferRelativeResize="0"/>
          <p:nvPr/>
        </p:nvPicPr>
        <p:blipFill rotWithShape="1">
          <a:blip r:embed="rId4">
            <a:alphaModFix/>
          </a:blip>
          <a:srcRect b="24033" l="29366" r="8031" t="26927"/>
          <a:stretch/>
        </p:blipFill>
        <p:spPr>
          <a:xfrm>
            <a:off x="6035600" y="3733275"/>
            <a:ext cx="6097601" cy="298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846af813dc_0_1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g846af813dc_0_1"/>
          <p:cNvPicPr preferRelativeResize="0"/>
          <p:nvPr/>
        </p:nvPicPr>
        <p:blipFill rotWithShape="1">
          <a:blip r:embed="rId4">
            <a:alphaModFix/>
          </a:blip>
          <a:srcRect b="10009" l="21145" r="38972" t="11717"/>
          <a:stretch/>
        </p:blipFill>
        <p:spPr>
          <a:xfrm>
            <a:off x="223000" y="167250"/>
            <a:ext cx="5742900" cy="654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g846af813dc_0_1"/>
          <p:cNvPicPr preferRelativeResize="0"/>
          <p:nvPr/>
        </p:nvPicPr>
        <p:blipFill rotWithShape="1">
          <a:blip r:embed="rId5">
            <a:alphaModFix/>
          </a:blip>
          <a:srcRect b="18095" l="37763" r="25411" t="26175"/>
          <a:stretch/>
        </p:blipFill>
        <p:spPr>
          <a:xfrm>
            <a:off x="5796100" y="376350"/>
            <a:ext cx="6395900" cy="604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846af813dc_0_5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g846af813dc_0_5"/>
          <p:cNvPicPr preferRelativeResize="0"/>
          <p:nvPr/>
        </p:nvPicPr>
        <p:blipFill rotWithShape="1">
          <a:blip r:embed="rId4">
            <a:alphaModFix/>
          </a:blip>
          <a:srcRect b="23835" l="17958" r="18630" t="15543"/>
          <a:stretch/>
        </p:blipFill>
        <p:spPr>
          <a:xfrm>
            <a:off x="195150" y="236975"/>
            <a:ext cx="11276676" cy="6425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4"/>
          <p:cNvPicPr preferRelativeResize="0"/>
          <p:nvPr/>
        </p:nvPicPr>
        <p:blipFill rotWithShape="1">
          <a:blip r:embed="rId3">
            <a:alphaModFix/>
          </a:blip>
          <a:srcRect b="15537" l="13567" r="13450" t="14693"/>
          <a:stretch/>
        </p:blipFill>
        <p:spPr>
          <a:xfrm>
            <a:off x="334525" y="223025"/>
            <a:ext cx="10788826" cy="644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6"/>
          <p:cNvSpPr txBox="1"/>
          <p:nvPr/>
        </p:nvSpPr>
        <p:spPr>
          <a:xfrm>
            <a:off x="3113314" y="250371"/>
            <a:ext cx="5453743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AU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1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3" name="Google Shape;223;p6"/>
          <p:cNvPicPr preferRelativeResize="0"/>
          <p:nvPr/>
        </p:nvPicPr>
        <p:blipFill rotWithShape="1">
          <a:blip r:embed="rId3">
            <a:alphaModFix/>
          </a:blip>
          <a:srcRect b="10517" l="15075" r="15124" t="12883"/>
          <a:stretch/>
        </p:blipFill>
        <p:spPr>
          <a:xfrm>
            <a:off x="1735075" y="712025"/>
            <a:ext cx="8210225" cy="5631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7"/>
          <p:cNvSpPr txBox="1"/>
          <p:nvPr/>
        </p:nvSpPr>
        <p:spPr>
          <a:xfrm>
            <a:off x="8522012" y="0"/>
            <a:ext cx="325482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3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7"/>
          <p:cNvSpPr txBox="1"/>
          <p:nvPr/>
        </p:nvSpPr>
        <p:spPr>
          <a:xfrm>
            <a:off x="1382484" y="94592"/>
            <a:ext cx="325482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2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7"/>
          <p:cNvSpPr txBox="1"/>
          <p:nvPr/>
        </p:nvSpPr>
        <p:spPr>
          <a:xfrm>
            <a:off x="304799" y="1770978"/>
            <a:ext cx="5410200" cy="4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AU" sz="3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You find a secret door in your classroom! Where does the secret door lead? Explain.</a:t>
            </a:r>
            <a:endParaRPr b="0" i="0" sz="36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AU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7"/>
          <p:cNvSpPr txBox="1"/>
          <p:nvPr/>
        </p:nvSpPr>
        <p:spPr>
          <a:xfrm>
            <a:off x="7160675" y="1708673"/>
            <a:ext cx="4768200" cy="36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AU" sz="3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Explain the steps to making a sandwich of your choice.</a:t>
            </a:r>
            <a:endParaRPr b="0" i="0" sz="36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t/>
            </a:r>
            <a:endParaRPr b="0" i="0" sz="4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846af813dc_0_23"/>
          <p:cNvSpPr txBox="1"/>
          <p:nvPr/>
        </p:nvSpPr>
        <p:spPr>
          <a:xfrm rot="5400000">
            <a:off x="9748637" y="2969025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4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7" name="Google Shape;237;g846af813dc_0_23"/>
          <p:cNvPicPr preferRelativeResize="0"/>
          <p:nvPr/>
        </p:nvPicPr>
        <p:blipFill rotWithShape="1">
          <a:blip r:embed="rId3">
            <a:alphaModFix/>
          </a:blip>
          <a:srcRect b="8954" l="27660" r="34051" t="12773"/>
          <a:stretch/>
        </p:blipFill>
        <p:spPr>
          <a:xfrm rot="5400000">
            <a:off x="2099862" y="-926936"/>
            <a:ext cx="6686701" cy="8711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2020-04-21T01:37:15Z</dcterms:created>
  <dc:creator>aliciaa@insollave.school.nz</dc:creator>
</cp:coreProperties>
</file>