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12192000"/>
  <p:notesSz cx="6858000" cy="9144000"/>
  <p:embeddedFontLst>
    <p:embeddedFont>
      <p:font typeface="Roboto Slab"/>
      <p:regular r:id="rId17"/>
      <p:bold r:id="rId18"/>
    </p:embeddedFont>
    <p:embeddedFont>
      <p:font typeface="Open Sans SemiBold"/>
      <p:regular r:id="rId19"/>
      <p:bold r:id="rId20"/>
      <p:italic r:id="rId21"/>
      <p:boldItalic r:id="rId22"/>
    </p:embeddedFont>
    <p:embeddedFont>
      <p:font typeface="Oswald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5" roundtripDataSignature="AMtx7mh5AC0tb/USj0azYdcNWTr/7jgs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SemiBold-bold.fntdata"/><Relationship Id="rId22" Type="http://schemas.openxmlformats.org/officeDocument/2006/relationships/font" Target="fonts/OpenSansSemiBold-boldItalic.fntdata"/><Relationship Id="rId21" Type="http://schemas.openxmlformats.org/officeDocument/2006/relationships/font" Target="fonts/OpenSansSemiBold-italic.fntdata"/><Relationship Id="rId24" Type="http://schemas.openxmlformats.org/officeDocument/2006/relationships/font" Target="fonts/Oswald-bold.fntdata"/><Relationship Id="rId23" Type="http://schemas.openxmlformats.org/officeDocument/2006/relationships/font" Target="fonts/Oswald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RobotoSlab-regular.fntdata"/><Relationship Id="rId16" Type="http://schemas.openxmlformats.org/officeDocument/2006/relationships/slide" Target="slides/slide12.xml"/><Relationship Id="rId19" Type="http://schemas.openxmlformats.org/officeDocument/2006/relationships/font" Target="fonts/OpenSansSemiBold-regular.fntdata"/><Relationship Id="rId18" Type="http://schemas.openxmlformats.org/officeDocument/2006/relationships/font" Target="fonts/RobotoSlab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A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2" name="Google Shape;18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846af813dc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0" name="Google Shape;240;g846af813dc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846af813dc_0_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6" name="Google Shape;246;g846af813dc_0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3" name="Google Shape;25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8001b7d560_0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9" name="Google Shape;189;g8001b7d560_0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6" name="Google Shape;19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846af813dc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2" name="Google Shape;202;g846af813dc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846af813dc_0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9" name="Google Shape;209;g846af813dc_0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5" name="Google Shape;21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0" name="Google Shape;22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6" name="Google Shape;22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846af813dc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4" name="Google Shape;234;g846af813dc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1"/>
          <p:cNvSpPr txBox="1"/>
          <p:nvPr>
            <p:ph idx="12" type="sldNum"/>
          </p:nvPr>
        </p:nvSpPr>
        <p:spPr>
          <a:xfrm>
            <a:off x="861060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19" name="Google Shape;19;p11">
            <a:hlinkClick action="ppaction://hlinkshowjump?jump=nextslide"/>
          </p:cNvPr>
          <p:cNvSpPr/>
          <p:nvPr/>
        </p:nvSpPr>
        <p:spPr>
          <a:xfrm>
            <a:off x="1746422" y="4634794"/>
            <a:ext cx="3245708" cy="538568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11"/>
          <p:cNvGrpSpPr/>
          <p:nvPr/>
        </p:nvGrpSpPr>
        <p:grpSpPr>
          <a:xfrm>
            <a:off x="949750" y="2984287"/>
            <a:ext cx="4848439" cy="0"/>
            <a:chOff x="938903" y="2984287"/>
            <a:chExt cx="4848439" cy="0"/>
          </a:xfrm>
        </p:grpSpPr>
        <p:cxnSp>
          <p:nvCxnSpPr>
            <p:cNvPr id="21" name="Google Shape;21;p11"/>
            <p:cNvCxnSpPr/>
            <p:nvPr/>
          </p:nvCxnSpPr>
          <p:spPr>
            <a:xfrm>
              <a:off x="938903" y="2984287"/>
              <a:ext cx="426910" cy="0"/>
            </a:xfrm>
            <a:prstGeom prst="straightConnector1">
              <a:avLst/>
            </a:prstGeom>
            <a:noFill/>
            <a:ln cap="flat" cmpd="sng" w="19050">
              <a:solidFill>
                <a:srgbClr val="486BB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" name="Google Shape;22;p11"/>
            <p:cNvCxnSpPr/>
            <p:nvPr/>
          </p:nvCxnSpPr>
          <p:spPr>
            <a:xfrm>
              <a:off x="5360432" y="2984287"/>
              <a:ext cx="426910" cy="0"/>
            </a:xfrm>
            <a:prstGeom prst="straightConnector1">
              <a:avLst/>
            </a:prstGeom>
            <a:noFill/>
            <a:ln cap="flat" cmpd="sng" w="19050">
              <a:solidFill>
                <a:srgbClr val="486BB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3" name="Google Shape;23;p11"/>
          <p:cNvGrpSpPr/>
          <p:nvPr/>
        </p:nvGrpSpPr>
        <p:grpSpPr>
          <a:xfrm>
            <a:off x="949750" y="3565003"/>
            <a:ext cx="4848439" cy="763929"/>
            <a:chOff x="938903" y="3565003"/>
            <a:chExt cx="4848439" cy="763929"/>
          </a:xfrm>
        </p:grpSpPr>
        <p:cxnSp>
          <p:nvCxnSpPr>
            <p:cNvPr id="24" name="Google Shape;24;p11"/>
            <p:cNvCxnSpPr/>
            <p:nvPr/>
          </p:nvCxnSpPr>
          <p:spPr>
            <a:xfrm>
              <a:off x="938903" y="3565003"/>
              <a:ext cx="4848439" cy="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" name="Google Shape;25;p11"/>
            <p:cNvCxnSpPr/>
            <p:nvPr/>
          </p:nvCxnSpPr>
          <p:spPr>
            <a:xfrm>
              <a:off x="938903" y="4328932"/>
              <a:ext cx="4848439" cy="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6" name="Google Shape;26;p11"/>
          <p:cNvSpPr txBox="1"/>
          <p:nvPr>
            <p:ph idx="1" type="body"/>
          </p:nvPr>
        </p:nvSpPr>
        <p:spPr>
          <a:xfrm>
            <a:off x="949750" y="1751013"/>
            <a:ext cx="4843638" cy="16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b="0" sz="28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1"/>
          <p:cNvSpPr txBox="1"/>
          <p:nvPr>
            <p:ph idx="2" type="body"/>
          </p:nvPr>
        </p:nvSpPr>
        <p:spPr>
          <a:xfrm>
            <a:off x="945763" y="958508"/>
            <a:ext cx="4847625" cy="7163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ctr">
              <a:lnSpc>
                <a:spcPct val="203125"/>
              </a:lnSpc>
              <a:spcBef>
                <a:spcPts val="1000"/>
              </a:spcBef>
              <a:spcAft>
                <a:spcPts val="0"/>
              </a:spcAft>
              <a:buClr>
                <a:srgbClr val="3F64AC"/>
              </a:buClr>
              <a:buSzPts val="3200"/>
              <a:buChar char="•"/>
              <a:defRPr b="1" i="0" sz="3200">
                <a:solidFill>
                  <a:srgbClr val="3F64AC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1"/>
          <p:cNvSpPr txBox="1"/>
          <p:nvPr>
            <p:ph idx="3" type="body"/>
          </p:nvPr>
        </p:nvSpPr>
        <p:spPr>
          <a:xfrm>
            <a:off x="946150" y="3704536"/>
            <a:ext cx="4846638" cy="4868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3302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9" name="Google Shape;79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6" name="Google Shape;86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ach Starter Splash">
  <p:cSld name="Teach Starter Splash">
    <p:bg>
      <p:bgPr>
        <a:solidFill>
          <a:schemeClr val="lt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A">
  <p:cSld name="Question with Answ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5"/>
          <p:cNvSpPr/>
          <p:nvPr/>
        </p:nvSpPr>
        <p:spPr>
          <a:xfrm>
            <a:off x="237744" y="246888"/>
            <a:ext cx="566928" cy="566928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5">
            <a:hlinkClick action="ppaction://hlinkshowjump?jump=nextslide"/>
          </p:cNvPr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5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5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5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5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0" name="Google Shape;110;p25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5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25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5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5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A">
  <p:cSld name="Answ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6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6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26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6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26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26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6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B">
  <p:cSld name="Question with Answer B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7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27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27">
            <a:hlinkClick action="ppaction://hlinkshowjump?jump=nextslide"/>
          </p:cNvPr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7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27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7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27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1" name="Google Shape;131;p27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27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27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B">
  <p:cSld name="Answer B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36" name="Google Shape;136;p28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8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28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28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8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28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C">
  <p:cSld name="Question with Answ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9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9">
            <a:hlinkClick action="ppaction://hlinkshowjump?jump=nextslide"/>
          </p:cNvPr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9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29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29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8" name="Google Shape;148;p29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9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9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29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9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Blank">
  <p:cSld name="1_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C">
  <p:cSld name="Answ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55" name="Google Shape;155;p30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0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30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0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30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30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D">
  <p:cSld name="Question with Answer 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1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31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31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31">
            <a:hlinkClick action="ppaction://hlinkshowjump?jump=nextslide"/>
          </p:cNvPr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1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7" name="Google Shape;167;p31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31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31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0" name="Google Shape;170;p31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31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D">
  <p:cSld name="Answer 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2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4" name="Google Shape;174;p32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32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2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32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32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32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5" name="Google Shape;3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20.png"/><Relationship Id="rId5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2"/>
          <p:cNvPicPr preferRelativeResize="0"/>
          <p:nvPr/>
        </p:nvPicPr>
        <p:blipFill rotWithShape="1">
          <a:blip r:embed="rId4">
            <a:alphaModFix/>
          </a:blip>
          <a:srcRect b="12778" l="18754" r="18098" t="12140"/>
          <a:stretch/>
        </p:blipFill>
        <p:spPr>
          <a:xfrm>
            <a:off x="446050" y="124525"/>
            <a:ext cx="8893102" cy="660895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"/>
          <p:cNvSpPr txBox="1"/>
          <p:nvPr/>
        </p:nvSpPr>
        <p:spPr>
          <a:xfrm>
            <a:off x="10008225" y="515750"/>
            <a:ext cx="1784100" cy="60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latin typeface="Calibri"/>
                <a:ea typeface="Calibri"/>
                <a:cs typeface="Calibri"/>
                <a:sym typeface="Calibri"/>
              </a:rPr>
              <a:t>Read a book.  Then complete 2 questions per day about your book.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846af813dc_0_30"/>
          <p:cNvSpPr txBox="1"/>
          <p:nvPr/>
        </p:nvSpPr>
        <p:spPr>
          <a:xfrm rot="5400000">
            <a:off x="9874112" y="2927175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</a:t>
            </a: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" name="Google Shape;243;g846af813dc_0_30"/>
          <p:cNvPicPr preferRelativeResize="0"/>
          <p:nvPr/>
        </p:nvPicPr>
        <p:blipFill rotWithShape="1">
          <a:blip r:embed="rId3">
            <a:alphaModFix/>
          </a:blip>
          <a:srcRect b="11289" l="28324" r="34718" t="11281"/>
          <a:stretch/>
        </p:blipFill>
        <p:spPr>
          <a:xfrm rot="5400000">
            <a:off x="2137726" y="-980850"/>
            <a:ext cx="6547349" cy="9130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846af813dc_0_39"/>
          <p:cNvSpPr txBox="1"/>
          <p:nvPr/>
        </p:nvSpPr>
        <p:spPr>
          <a:xfrm>
            <a:off x="572737" y="323475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</a:t>
            </a: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g846af813dc_0_39"/>
          <p:cNvSpPr txBox="1"/>
          <p:nvPr/>
        </p:nvSpPr>
        <p:spPr>
          <a:xfrm>
            <a:off x="278725" y="1031475"/>
            <a:ext cx="38427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rgbClr val="000000"/>
                </a:solidFill>
              </a:rPr>
              <a:t>Use yesterday’s brainstorm graphic organiser to write your story today.</a:t>
            </a:r>
            <a:endParaRPr b="1" sz="24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rgbClr val="000000"/>
                </a:solidFill>
              </a:rPr>
              <a:t>Remember to re-read your writing and make sure you have put Capital letters and Full-stops in the correct place.</a:t>
            </a:r>
            <a:endParaRPr b="1" sz="24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rgbClr val="000000"/>
                </a:solidFill>
              </a:rPr>
              <a:t>Can you change some words to be WOW words?</a:t>
            </a:r>
            <a:endParaRPr/>
          </a:p>
        </p:txBody>
      </p:sp>
      <p:pic>
        <p:nvPicPr>
          <p:cNvPr id="250" name="Google Shape;250;g846af813dc_0_3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3426" l="0" r="0" t="0"/>
          <a:stretch/>
        </p:blipFill>
        <p:spPr>
          <a:xfrm>
            <a:off x="5549950" y="125450"/>
            <a:ext cx="6484200" cy="663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9"/>
          <p:cNvSpPr txBox="1"/>
          <p:nvPr/>
        </p:nvSpPr>
        <p:spPr>
          <a:xfrm>
            <a:off x="653141" y="117222"/>
            <a:ext cx="404948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A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Handwriting Practice.  Copy on to paper.  Can you think  of some more words?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p9"/>
          <p:cNvPicPr preferRelativeResize="0"/>
          <p:nvPr/>
        </p:nvPicPr>
        <p:blipFill rotWithShape="1">
          <a:blip r:embed="rId3">
            <a:alphaModFix/>
          </a:blip>
          <a:srcRect b="9165" l="31157" r="32126" t="12831"/>
          <a:stretch/>
        </p:blipFill>
        <p:spPr>
          <a:xfrm>
            <a:off x="320575" y="892100"/>
            <a:ext cx="4382050" cy="5818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9"/>
          <p:cNvPicPr preferRelativeResize="0"/>
          <p:nvPr/>
        </p:nvPicPr>
        <p:blipFill rotWithShape="1">
          <a:blip r:embed="rId4">
            <a:alphaModFix/>
          </a:blip>
          <a:srcRect b="10822" l="27681" r="30799" t="10641"/>
          <a:stretch/>
        </p:blipFill>
        <p:spPr>
          <a:xfrm>
            <a:off x="6507897" y="117225"/>
            <a:ext cx="5577253" cy="659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8001b7d560_0_4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g8001b7d560_0_4"/>
          <p:cNvPicPr preferRelativeResize="0"/>
          <p:nvPr/>
        </p:nvPicPr>
        <p:blipFill rotWithShape="1">
          <a:blip r:embed="rId4">
            <a:alphaModFix/>
          </a:blip>
          <a:srcRect b="14267" l="29519" r="35782" t="11072"/>
          <a:stretch/>
        </p:blipFill>
        <p:spPr>
          <a:xfrm>
            <a:off x="6455925" y="69700"/>
            <a:ext cx="4985525" cy="6704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g8001b7d560_0_4"/>
          <p:cNvPicPr preferRelativeResize="0"/>
          <p:nvPr/>
        </p:nvPicPr>
        <p:blipFill rotWithShape="1">
          <a:blip r:embed="rId5">
            <a:alphaModFix/>
          </a:blip>
          <a:srcRect b="10471" l="30469" r="37583" t="7647"/>
          <a:stretch/>
        </p:blipFill>
        <p:spPr>
          <a:xfrm>
            <a:off x="264850" y="69700"/>
            <a:ext cx="4742327" cy="6704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3"/>
          <p:cNvPicPr preferRelativeResize="0"/>
          <p:nvPr/>
        </p:nvPicPr>
        <p:blipFill rotWithShape="1">
          <a:blip r:embed="rId3">
            <a:alphaModFix/>
          </a:blip>
          <a:srcRect b="12567" l="28859" r="36176" t="11072"/>
          <a:stretch/>
        </p:blipFill>
        <p:spPr>
          <a:xfrm>
            <a:off x="6425900" y="181200"/>
            <a:ext cx="5505901" cy="6676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"/>
          <p:cNvPicPr preferRelativeResize="0"/>
          <p:nvPr/>
        </p:nvPicPr>
        <p:blipFill rotWithShape="1">
          <a:blip r:embed="rId4">
            <a:alphaModFix/>
          </a:blip>
          <a:srcRect b="10708" l="29163" r="37588" t="8768"/>
          <a:stretch/>
        </p:blipFill>
        <p:spPr>
          <a:xfrm>
            <a:off x="292725" y="181200"/>
            <a:ext cx="4948351" cy="6676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846af813dc_0_1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g846af813dc_0_1"/>
          <p:cNvPicPr preferRelativeResize="0"/>
          <p:nvPr/>
        </p:nvPicPr>
        <p:blipFill rotWithShape="1">
          <a:blip r:embed="rId4">
            <a:alphaModFix/>
          </a:blip>
          <a:srcRect b="10010" l="21145" r="38972" t="11717"/>
          <a:stretch/>
        </p:blipFill>
        <p:spPr>
          <a:xfrm>
            <a:off x="223000" y="167250"/>
            <a:ext cx="5742900" cy="654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g846af813dc_0_1"/>
          <p:cNvPicPr preferRelativeResize="0"/>
          <p:nvPr/>
        </p:nvPicPr>
        <p:blipFill rotWithShape="1">
          <a:blip r:embed="rId5">
            <a:alphaModFix/>
          </a:blip>
          <a:srcRect b="18095" l="37763" r="25412" t="26175"/>
          <a:stretch/>
        </p:blipFill>
        <p:spPr>
          <a:xfrm>
            <a:off x="5796100" y="376350"/>
            <a:ext cx="6395900" cy="604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846af813dc_0_5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g846af813dc_0_5"/>
          <p:cNvPicPr preferRelativeResize="0"/>
          <p:nvPr/>
        </p:nvPicPr>
        <p:blipFill rotWithShape="1">
          <a:blip r:embed="rId4">
            <a:alphaModFix/>
          </a:blip>
          <a:srcRect b="23836" l="17958" r="18630" t="15543"/>
          <a:stretch/>
        </p:blipFill>
        <p:spPr>
          <a:xfrm>
            <a:off x="195150" y="236975"/>
            <a:ext cx="11276676" cy="6425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4"/>
          <p:cNvPicPr preferRelativeResize="0"/>
          <p:nvPr/>
        </p:nvPicPr>
        <p:blipFill rotWithShape="1">
          <a:blip r:embed="rId3">
            <a:alphaModFix/>
          </a:blip>
          <a:srcRect b="17032" l="14900" r="17030" t="12988"/>
          <a:stretch/>
        </p:blipFill>
        <p:spPr>
          <a:xfrm>
            <a:off x="432125" y="292700"/>
            <a:ext cx="9870026" cy="634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6"/>
          <p:cNvSpPr txBox="1"/>
          <p:nvPr/>
        </p:nvSpPr>
        <p:spPr>
          <a:xfrm>
            <a:off x="3113314" y="250371"/>
            <a:ext cx="545374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AU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1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6"/>
          <p:cNvPicPr preferRelativeResize="0"/>
          <p:nvPr/>
        </p:nvPicPr>
        <p:blipFill rotWithShape="1">
          <a:blip r:embed="rId3">
            <a:alphaModFix/>
          </a:blip>
          <a:srcRect b="10517" l="15076" r="15125" t="12883"/>
          <a:stretch/>
        </p:blipFill>
        <p:spPr>
          <a:xfrm>
            <a:off x="1735075" y="712025"/>
            <a:ext cx="8210225" cy="5631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"/>
          <p:cNvSpPr txBox="1"/>
          <p:nvPr/>
        </p:nvSpPr>
        <p:spPr>
          <a:xfrm>
            <a:off x="8522012" y="0"/>
            <a:ext cx="325482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3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7"/>
          <p:cNvSpPr txBox="1"/>
          <p:nvPr/>
        </p:nvSpPr>
        <p:spPr>
          <a:xfrm>
            <a:off x="1382484" y="94592"/>
            <a:ext cx="325482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2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7"/>
          <p:cNvSpPr txBox="1"/>
          <p:nvPr/>
        </p:nvSpPr>
        <p:spPr>
          <a:xfrm>
            <a:off x="304799" y="1770978"/>
            <a:ext cx="5410200" cy="4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AU" sz="3600">
                <a:solidFill>
                  <a:srgbClr val="000000"/>
                </a:solidFill>
                <a:highlight>
                  <a:srgbClr val="FFFFFF"/>
                </a:highlight>
              </a:rPr>
              <a:t>You find a secret door in your classroom! Where does the secret door lead? Explain.</a:t>
            </a:r>
            <a:endParaRPr sz="36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-AU" sz="3600">
                <a:solidFill>
                  <a:srgbClr val="000000"/>
                </a:solidFill>
              </a:rPr>
              <a:t> </a:t>
            </a:r>
            <a:endParaRPr sz="36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000000"/>
              </a:solidFill>
            </a:endParaRPr>
          </a:p>
        </p:txBody>
      </p:sp>
      <p:sp>
        <p:nvSpPr>
          <p:cNvPr id="231" name="Google Shape;231;p7"/>
          <p:cNvSpPr txBox="1"/>
          <p:nvPr/>
        </p:nvSpPr>
        <p:spPr>
          <a:xfrm>
            <a:off x="7160675" y="1708673"/>
            <a:ext cx="4768200" cy="36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AU" sz="3600">
                <a:solidFill>
                  <a:srgbClr val="000000"/>
                </a:solidFill>
                <a:highlight>
                  <a:srgbClr val="FFFFFF"/>
                </a:highlight>
              </a:rPr>
              <a:t>Explain the steps to making a sandwich of your choice.</a:t>
            </a:r>
            <a:endParaRPr sz="36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846af813dc_0_23"/>
          <p:cNvSpPr txBox="1"/>
          <p:nvPr/>
        </p:nvSpPr>
        <p:spPr>
          <a:xfrm rot="5400000">
            <a:off x="9748637" y="2969025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</a:t>
            </a: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b="0" i="0" lang="en-AU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Writing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7" name="Google Shape;237;g846af813dc_0_23"/>
          <p:cNvPicPr preferRelativeResize="0"/>
          <p:nvPr/>
        </p:nvPicPr>
        <p:blipFill rotWithShape="1">
          <a:blip r:embed="rId3">
            <a:alphaModFix/>
          </a:blip>
          <a:srcRect b="8954" l="27661" r="34051" t="12773"/>
          <a:stretch/>
        </p:blipFill>
        <p:spPr>
          <a:xfrm rot="5400000">
            <a:off x="2099862" y="-926936"/>
            <a:ext cx="6686701" cy="8711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2020-04-21T01:37:15Z</dcterms:created>
  <dc:creator>aliciaa@insollave.school.nz</dc:creator>
</cp:coreProperties>
</file>