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6858000" cx="12192000"/>
  <p:notesSz cx="6858000" cy="9144000"/>
  <p:embeddedFontLst>
    <p:embeddedFont>
      <p:font typeface="Roboto Slab"/>
      <p:regular r:id="rId19"/>
      <p:bold r:id="rId20"/>
    </p:embeddedFont>
    <p:embeddedFont>
      <p:font typeface="Open Sans SemiBold"/>
      <p:regular r:id="rId21"/>
      <p:bold r:id="rId22"/>
      <p:italic r:id="rId23"/>
      <p:boldItalic r:id="rId24"/>
    </p:embeddedFont>
    <p:embeddedFont>
      <p:font typeface="Oswald"/>
      <p:regular r:id="rId25"/>
      <p:bold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7" roundtripDataSignature="AMtx7miSwXdowV0qlkeLObNSWLaBRfP05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Slab-bold.fntdata"/><Relationship Id="rId22" Type="http://schemas.openxmlformats.org/officeDocument/2006/relationships/font" Target="fonts/OpenSansSemiBold-bold.fntdata"/><Relationship Id="rId21" Type="http://schemas.openxmlformats.org/officeDocument/2006/relationships/font" Target="fonts/OpenSansSemiBold-regular.fntdata"/><Relationship Id="rId24" Type="http://schemas.openxmlformats.org/officeDocument/2006/relationships/font" Target="fonts/OpenSansSemiBold-boldItalic.fntdata"/><Relationship Id="rId23" Type="http://schemas.openxmlformats.org/officeDocument/2006/relationships/font" Target="fonts/OpenSansSemiBold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Oswald-bold.fntdata"/><Relationship Id="rId25" Type="http://schemas.openxmlformats.org/officeDocument/2006/relationships/font" Target="fonts/Oswald-regular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font" Target="fonts/RobotoSlab-regular.fntdata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A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546d4ff8f_1_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7546d4ff8f_1_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7546d4ff8f_1_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g7546d4ff8f_1_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546d4ff8f_1_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7546d4ff8f_1_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7546d4ff8f_1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g7546d4ff8f_1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3"/>
          <p:cNvSpPr txBox="1"/>
          <p:nvPr>
            <p:ph idx="12" type="sldNum"/>
          </p:nvPr>
        </p:nvSpPr>
        <p:spPr>
          <a:xfrm>
            <a:off x="861060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9" name="Google Shape;19;p13">
            <a:hlinkClick action="ppaction://hlinkshowjump?jump=nextslide"/>
          </p:cNvPr>
          <p:cNvSpPr/>
          <p:nvPr/>
        </p:nvSpPr>
        <p:spPr>
          <a:xfrm>
            <a:off x="1746422" y="4634794"/>
            <a:ext cx="3245708" cy="538568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3"/>
          <p:cNvGrpSpPr/>
          <p:nvPr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1" name="Google Shape;21;p13"/>
            <p:cNvCxnSpPr/>
            <p:nvPr/>
          </p:nvCxnSpPr>
          <p:spPr>
            <a:xfrm>
              <a:off x="938903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" name="Google Shape;22;p13"/>
            <p:cNvCxnSpPr/>
            <p:nvPr/>
          </p:nvCxnSpPr>
          <p:spPr>
            <a:xfrm>
              <a:off x="5360432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" name="Google Shape;23;p13"/>
          <p:cNvGrpSpPr/>
          <p:nvPr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4" name="Google Shape;24;p13"/>
            <p:cNvCxnSpPr/>
            <p:nvPr/>
          </p:nvCxnSpPr>
          <p:spPr>
            <a:xfrm>
              <a:off x="938903" y="3565003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13"/>
            <p:cNvCxnSpPr/>
            <p:nvPr/>
          </p:nvCxnSpPr>
          <p:spPr>
            <a:xfrm>
              <a:off x="938903" y="4328932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" name="Google Shape;26;p13"/>
          <p:cNvSpPr txBox="1"/>
          <p:nvPr>
            <p:ph idx="1" type="body"/>
          </p:nvPr>
        </p:nvSpPr>
        <p:spPr>
          <a:xfrm>
            <a:off x="949750" y="1751013"/>
            <a:ext cx="48436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b="0" sz="2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2" type="body"/>
          </p:nvPr>
        </p:nvSpPr>
        <p:spPr>
          <a:xfrm>
            <a:off x="945763" y="958508"/>
            <a:ext cx="4847625" cy="71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ctr">
              <a:lnSpc>
                <a:spcPct val="203125"/>
              </a:lnSpc>
              <a:spcBef>
                <a:spcPts val="1000"/>
              </a:spcBef>
              <a:spcAft>
                <a:spcPts val="0"/>
              </a:spcAft>
              <a:buClr>
                <a:srgbClr val="3F64AC"/>
              </a:buClr>
              <a:buSzPts val="3200"/>
              <a:buChar char="•"/>
              <a:defRPr b="1" i="0" sz="3200">
                <a:solidFill>
                  <a:srgbClr val="3F64AC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3" type="body"/>
          </p:nvPr>
        </p:nvSpPr>
        <p:spPr>
          <a:xfrm>
            <a:off x="946150" y="3704536"/>
            <a:ext cx="4846638" cy="486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302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ch Starter Splash">
  <p:cSld name="Teach Starter Splash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A">
  <p:cSld name="Question with 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7">
            <a:hlinkClick action="ppaction://hlinkshowjump?jump=nextslide"/>
          </p:cNvPr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7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7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7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7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27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7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7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A">
  <p:cSld name="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8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8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8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8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8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8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B">
  <p:cSld name="Question with 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9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9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9">
            <a:hlinkClick action="ppaction://hlinkshowjump?jump=nextslide"/>
          </p:cNvPr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9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9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9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9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9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9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B">
  <p:cSld name="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0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36" name="Google Shape;136;p30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0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0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0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0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C">
  <p:cSld name="Question with 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31">
            <a:hlinkClick action="ppaction://hlinkshowjump?jump=nextslide"/>
          </p:cNvPr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31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31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1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31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1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31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31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>
  <p:cSld name="1_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C">
  <p:cSld name="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55" name="Google Shape;155;p32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2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2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32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32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D">
  <p:cSld name="Question with 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3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33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3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3">
            <a:hlinkClick action="ppaction://hlinkshowjump?jump=nextslide"/>
          </p:cNvPr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3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3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3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3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33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3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D">
  <p:cSld name="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4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4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34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4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4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4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4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"/>
          <p:cNvSpPr txBox="1"/>
          <p:nvPr/>
        </p:nvSpPr>
        <p:spPr>
          <a:xfrm>
            <a:off x="10354962" y="-518984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"/>
          <p:cNvSpPr txBox="1"/>
          <p:nvPr/>
        </p:nvSpPr>
        <p:spPr>
          <a:xfrm>
            <a:off x="795816" y="505260"/>
            <a:ext cx="10902198" cy="48936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Book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at the front cover of your book.  What do you think the book is about?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 look through the pictures in your book.  What can you see?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your book to someone. Remember to look at the beginning sound of the words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 are the people in this story?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they doing?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your favourite part?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7546d4ff8f_1_24"/>
          <p:cNvSpPr txBox="1"/>
          <p:nvPr/>
        </p:nvSpPr>
        <p:spPr>
          <a:xfrm rot="5400000">
            <a:off x="9706862" y="291322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/>
          </a:p>
        </p:txBody>
      </p:sp>
      <p:pic>
        <p:nvPicPr>
          <p:cNvPr id="238" name="Google Shape;238;g7546d4ff8f_1_24"/>
          <p:cNvPicPr preferRelativeResize="0"/>
          <p:nvPr/>
        </p:nvPicPr>
        <p:blipFill rotWithShape="1">
          <a:blip r:embed="rId3">
            <a:alphaModFix/>
          </a:blip>
          <a:srcRect b="8954" l="27661" r="34051" t="12773"/>
          <a:stretch/>
        </p:blipFill>
        <p:spPr>
          <a:xfrm rot="5400000">
            <a:off x="2099862" y="-926936"/>
            <a:ext cx="6686701" cy="8711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7546d4ff8f_1_5"/>
          <p:cNvSpPr txBox="1"/>
          <p:nvPr/>
        </p:nvSpPr>
        <p:spPr>
          <a:xfrm rot="5400000">
            <a:off x="9776537" y="277387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/>
          </a:p>
        </p:txBody>
      </p:sp>
      <p:pic>
        <p:nvPicPr>
          <p:cNvPr id="244" name="Google Shape;244;g7546d4ff8f_1_5"/>
          <p:cNvPicPr preferRelativeResize="0"/>
          <p:nvPr/>
        </p:nvPicPr>
        <p:blipFill rotWithShape="1">
          <a:blip r:embed="rId3">
            <a:alphaModFix/>
          </a:blip>
          <a:srcRect b="11289" l="28324" r="34718" t="11281"/>
          <a:stretch/>
        </p:blipFill>
        <p:spPr>
          <a:xfrm rot="5400000">
            <a:off x="2137726" y="-980850"/>
            <a:ext cx="6547349" cy="9130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7546d4ff8f_1_10"/>
          <p:cNvSpPr txBox="1"/>
          <p:nvPr/>
        </p:nvSpPr>
        <p:spPr>
          <a:xfrm>
            <a:off x="741284" y="94592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5 Writing</a:t>
            </a:r>
            <a:endParaRPr/>
          </a:p>
        </p:txBody>
      </p:sp>
      <p:sp>
        <p:nvSpPr>
          <p:cNvPr id="250" name="Google Shape;250;g7546d4ff8f_1_10"/>
          <p:cNvSpPr txBox="1"/>
          <p:nvPr/>
        </p:nvSpPr>
        <p:spPr>
          <a:xfrm>
            <a:off x="278725" y="1031475"/>
            <a:ext cx="38427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</a:rPr>
              <a:t>Use yesterday’s brainstorm graphic organiser to write your story today.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</a:rPr>
              <a:t>Remember to re-read your writing and make sure you have put Capital letters and Full-stops in the correct place.</a:t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</a:rPr>
              <a:t>Can you change some words to be WOW words?</a:t>
            </a:r>
            <a:endParaRPr/>
          </a:p>
        </p:txBody>
      </p:sp>
      <p:pic>
        <p:nvPicPr>
          <p:cNvPr id="251" name="Google Shape;251;g7546d4ff8f_1_1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3426" l="0" r="0" t="0"/>
          <a:stretch/>
        </p:blipFill>
        <p:spPr>
          <a:xfrm>
            <a:off x="4934425" y="-351450"/>
            <a:ext cx="7046400" cy="720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8"/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1 Writing</a:t>
            </a:r>
            <a:endParaRPr/>
          </a:p>
        </p:txBody>
      </p:sp>
      <p:pic>
        <p:nvPicPr>
          <p:cNvPr id="257" name="Google Shape;257;p8"/>
          <p:cNvPicPr preferRelativeResize="0"/>
          <p:nvPr/>
        </p:nvPicPr>
        <p:blipFill rotWithShape="1">
          <a:blip r:embed="rId3">
            <a:alphaModFix/>
          </a:blip>
          <a:srcRect b="12140" l="7602" r="20335" t="13835"/>
          <a:stretch/>
        </p:blipFill>
        <p:spPr>
          <a:xfrm>
            <a:off x="1115125" y="246000"/>
            <a:ext cx="10300925" cy="636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Google Shape;262;p11"/>
          <p:cNvPicPr preferRelativeResize="0"/>
          <p:nvPr/>
        </p:nvPicPr>
        <p:blipFill rotWithShape="1">
          <a:blip r:embed="rId3">
            <a:alphaModFix/>
          </a:blip>
          <a:srcRect b="8096" l="18750" r="41765" t="12140"/>
          <a:stretch/>
        </p:blipFill>
        <p:spPr>
          <a:xfrm rot="5400000">
            <a:off x="1720075" y="-635626"/>
            <a:ext cx="6623824" cy="8363426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11"/>
          <p:cNvSpPr txBox="1"/>
          <p:nvPr/>
        </p:nvSpPr>
        <p:spPr>
          <a:xfrm rot="5400000">
            <a:off x="9666725" y="3317425"/>
            <a:ext cx="3798300" cy="82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latin typeface="Calibri"/>
                <a:ea typeface="Calibri"/>
                <a:cs typeface="Calibri"/>
                <a:sym typeface="Calibri"/>
              </a:rPr>
              <a:t>Read these words daily</a:t>
            </a:r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"/>
          <p:cNvPicPr preferRelativeResize="0"/>
          <p:nvPr/>
        </p:nvPicPr>
        <p:blipFill rotWithShape="1">
          <a:blip r:embed="rId3">
            <a:alphaModFix/>
          </a:blip>
          <a:srcRect b="12138" l="20749" r="27401" t="8735"/>
          <a:stretch/>
        </p:blipFill>
        <p:spPr>
          <a:xfrm>
            <a:off x="209100" y="209075"/>
            <a:ext cx="5910124" cy="623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"/>
          <p:cNvPicPr preferRelativeResize="0"/>
          <p:nvPr/>
        </p:nvPicPr>
        <p:blipFill rotWithShape="1">
          <a:blip r:embed="rId4">
            <a:alphaModFix/>
          </a:blip>
          <a:srcRect b="11044" l="21166" r="27132" t="10849"/>
          <a:stretch/>
        </p:blipFill>
        <p:spPr>
          <a:xfrm>
            <a:off x="6286475" y="209075"/>
            <a:ext cx="5366549" cy="633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4"/>
          <p:cNvPicPr preferRelativeResize="0"/>
          <p:nvPr/>
        </p:nvPicPr>
        <p:blipFill rotWithShape="1">
          <a:blip r:embed="rId3">
            <a:alphaModFix/>
          </a:blip>
          <a:srcRect b="12140" l="20480" r="27406" t="8305"/>
          <a:stretch/>
        </p:blipFill>
        <p:spPr>
          <a:xfrm>
            <a:off x="125450" y="125475"/>
            <a:ext cx="6230750" cy="6425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"/>
          <p:cNvPicPr preferRelativeResize="0"/>
          <p:nvPr/>
        </p:nvPicPr>
        <p:blipFill rotWithShape="1">
          <a:blip r:embed="rId4">
            <a:alphaModFix/>
          </a:blip>
          <a:srcRect b="12471" l="19261" r="25278" t="7688"/>
          <a:stretch/>
        </p:blipFill>
        <p:spPr>
          <a:xfrm>
            <a:off x="6356200" y="278800"/>
            <a:ext cx="5565874" cy="6273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5"/>
          <p:cNvPicPr preferRelativeResize="0"/>
          <p:nvPr/>
        </p:nvPicPr>
        <p:blipFill rotWithShape="1">
          <a:blip r:embed="rId3">
            <a:alphaModFix/>
          </a:blip>
          <a:srcRect b="19157" l="11957" r="12599" t="10434"/>
          <a:stretch/>
        </p:blipFill>
        <p:spPr>
          <a:xfrm>
            <a:off x="696950" y="115125"/>
            <a:ext cx="10091851" cy="6627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6"/>
          <p:cNvPicPr preferRelativeResize="0"/>
          <p:nvPr/>
        </p:nvPicPr>
        <p:blipFill rotWithShape="1">
          <a:blip r:embed="rId3">
            <a:alphaModFix/>
          </a:blip>
          <a:srcRect b="15752" l="11440" r="10787" t="13415"/>
          <a:stretch/>
        </p:blipFill>
        <p:spPr>
          <a:xfrm>
            <a:off x="766625" y="278800"/>
            <a:ext cx="10994900" cy="625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Google Shape;212;p10"/>
          <p:cNvPicPr preferRelativeResize="0"/>
          <p:nvPr/>
        </p:nvPicPr>
        <p:blipFill rotWithShape="1">
          <a:blip r:embed="rId3">
            <a:alphaModFix/>
          </a:blip>
          <a:srcRect b="15112" l="13037" r="12245" t="12991"/>
          <a:stretch/>
        </p:blipFill>
        <p:spPr>
          <a:xfrm>
            <a:off x="236975" y="167250"/>
            <a:ext cx="10846699" cy="6523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Google Shape;217;p7"/>
          <p:cNvPicPr preferRelativeResize="0"/>
          <p:nvPr/>
        </p:nvPicPr>
        <p:blipFill rotWithShape="1">
          <a:blip r:embed="rId3">
            <a:alphaModFix/>
          </a:blip>
          <a:srcRect b="16395" l="23405" r="40568" t="11282"/>
          <a:stretch/>
        </p:blipFill>
        <p:spPr>
          <a:xfrm>
            <a:off x="619216" y="0"/>
            <a:ext cx="5346684" cy="6708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7"/>
          <p:cNvPicPr preferRelativeResize="0"/>
          <p:nvPr/>
        </p:nvPicPr>
        <p:blipFill rotWithShape="1">
          <a:blip r:embed="rId4">
            <a:alphaModFix/>
          </a:blip>
          <a:srcRect b="12211" l="21904" r="41840" t="12082"/>
          <a:stretch/>
        </p:blipFill>
        <p:spPr>
          <a:xfrm>
            <a:off x="6481625" y="181200"/>
            <a:ext cx="5346677" cy="6676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"/>
          <p:cNvSpPr txBox="1"/>
          <p:nvPr/>
        </p:nvSpPr>
        <p:spPr>
          <a:xfrm>
            <a:off x="4468662" y="195100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1 Writing</a:t>
            </a:r>
            <a:endParaRPr/>
          </a:p>
        </p:txBody>
      </p:sp>
      <p:pic>
        <p:nvPicPr>
          <p:cNvPr id="224" name="Google Shape;224;p9"/>
          <p:cNvPicPr preferRelativeResize="0"/>
          <p:nvPr/>
        </p:nvPicPr>
        <p:blipFill rotWithShape="1">
          <a:blip r:embed="rId3">
            <a:alphaModFix/>
          </a:blip>
          <a:srcRect b="10517" l="15076" r="15125" t="12883"/>
          <a:stretch/>
        </p:blipFill>
        <p:spPr>
          <a:xfrm>
            <a:off x="2299950" y="1031500"/>
            <a:ext cx="8210225" cy="563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7546d4ff8f_1_19"/>
          <p:cNvSpPr txBox="1"/>
          <p:nvPr/>
        </p:nvSpPr>
        <p:spPr>
          <a:xfrm rot="-317">
            <a:off x="8201399" y="487029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3 Writing</a:t>
            </a:r>
            <a:endParaRPr/>
          </a:p>
        </p:txBody>
      </p:sp>
      <p:sp>
        <p:nvSpPr>
          <p:cNvPr id="230" name="Google Shape;230;g7546d4ff8f_1_19"/>
          <p:cNvSpPr txBox="1"/>
          <p:nvPr/>
        </p:nvSpPr>
        <p:spPr>
          <a:xfrm>
            <a:off x="304799" y="1770978"/>
            <a:ext cx="5410200" cy="40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AU" sz="3600">
                <a:solidFill>
                  <a:srgbClr val="000000"/>
                </a:solidFill>
                <a:highlight>
                  <a:srgbClr val="FFFFFF"/>
                </a:highlight>
              </a:rPr>
              <a:t>You find a secret door in your classroom! Where does the secret door lead? Explain.</a:t>
            </a:r>
            <a:endParaRPr sz="3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3600">
                <a:solidFill>
                  <a:srgbClr val="000000"/>
                </a:solidFill>
              </a:rPr>
              <a:t> </a:t>
            </a:r>
            <a:endParaRPr sz="36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00000"/>
              </a:solidFill>
            </a:endParaRPr>
          </a:p>
        </p:txBody>
      </p:sp>
      <p:sp>
        <p:nvSpPr>
          <p:cNvPr id="231" name="Google Shape;231;g7546d4ff8f_1_19"/>
          <p:cNvSpPr txBox="1"/>
          <p:nvPr/>
        </p:nvSpPr>
        <p:spPr>
          <a:xfrm>
            <a:off x="1258887" y="486925"/>
            <a:ext cx="3254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2 Writing</a:t>
            </a:r>
            <a:endParaRPr/>
          </a:p>
        </p:txBody>
      </p:sp>
      <p:sp>
        <p:nvSpPr>
          <p:cNvPr id="232" name="Google Shape;232;g7546d4ff8f_1_19"/>
          <p:cNvSpPr txBox="1"/>
          <p:nvPr/>
        </p:nvSpPr>
        <p:spPr>
          <a:xfrm>
            <a:off x="7160675" y="1708673"/>
            <a:ext cx="4768200" cy="3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AU" sz="3600">
                <a:solidFill>
                  <a:srgbClr val="000000"/>
                </a:solidFill>
                <a:highlight>
                  <a:srgbClr val="FFFFFF"/>
                </a:highlight>
              </a:rPr>
              <a:t>Explain the steps to making a sandwich of your choice.</a:t>
            </a:r>
            <a:endParaRPr sz="360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2020-04-21T01:37:15Z</dcterms:created>
  <dc:creator>aliciaa@insollave.school.nz</dc:creator>
</cp:coreProperties>
</file>