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6858000" cx="12192000"/>
  <p:notesSz cx="6858000" cy="9144000"/>
  <p:embeddedFontLst>
    <p:embeddedFont>
      <p:font typeface="Roboto Slab"/>
      <p:regular r:id="rId17"/>
      <p:bold r:id="rId18"/>
    </p:embeddedFont>
    <p:embeddedFont>
      <p:font typeface="Open Sans SemiBold"/>
      <p:regular r:id="rId19"/>
      <p:bold r:id="rId20"/>
      <p:italic r:id="rId21"/>
      <p:boldItalic r:id="rId22"/>
    </p:embeddedFont>
    <p:embeddedFont>
      <p:font typeface="Oswald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5" roundtripDataSignature="AMtx7mjhl5QJsFjm9upQMToyemuND+3ff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SemiBold-bold.fntdata"/><Relationship Id="rId22" Type="http://schemas.openxmlformats.org/officeDocument/2006/relationships/font" Target="fonts/OpenSansSemiBold-boldItalic.fntdata"/><Relationship Id="rId21" Type="http://schemas.openxmlformats.org/officeDocument/2006/relationships/font" Target="fonts/OpenSansSemiBold-italic.fntdata"/><Relationship Id="rId24" Type="http://schemas.openxmlformats.org/officeDocument/2006/relationships/font" Target="fonts/Oswald-bold.fntdata"/><Relationship Id="rId23" Type="http://schemas.openxmlformats.org/officeDocument/2006/relationships/font" Target="fonts/Oswald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font" Target="fonts/RobotoSlab-regular.fntdata"/><Relationship Id="rId16" Type="http://schemas.openxmlformats.org/officeDocument/2006/relationships/slide" Target="slides/slide12.xml"/><Relationship Id="rId19" Type="http://schemas.openxmlformats.org/officeDocument/2006/relationships/font" Target="fonts/OpenSansSemiBold-regular.fntdata"/><Relationship Id="rId18" Type="http://schemas.openxmlformats.org/officeDocument/2006/relationships/font" Target="fonts/RobotoSlab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AU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76d0aee3f2_0_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76d0aee3f2_0_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76d0aee3f2_0_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g76d0aee3f2_0_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6d0aee3f2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g76d0aee3f2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76d0aee3f2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g76d0aee3f2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76d0aee3f2_0_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g76d0aee3f2_0_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76d0aee3f2_0_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76d0aee3f2_0_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76d0aee3f2_0_4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76d0aee3f2_0_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Title Slide">
  <p:cSld name="1_Title Slid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13"/>
          <p:cNvSpPr txBox="1"/>
          <p:nvPr>
            <p:ph idx="12" type="sldNum"/>
          </p:nvPr>
        </p:nvSpPr>
        <p:spPr>
          <a:xfrm>
            <a:off x="8610600" y="6356350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0" i="0" sz="1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  <p:sp>
        <p:nvSpPr>
          <p:cNvPr id="19" name="Google Shape;19;p13">
            <a:hlinkClick action="ppaction://hlinkshowjump?jump=nextslide"/>
          </p:cNvPr>
          <p:cNvSpPr/>
          <p:nvPr/>
        </p:nvSpPr>
        <p:spPr>
          <a:xfrm>
            <a:off x="1746422" y="4634794"/>
            <a:ext cx="3245708" cy="538568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" name="Google Shape;20;p13"/>
          <p:cNvGrpSpPr/>
          <p:nvPr/>
        </p:nvGrpSpPr>
        <p:grpSpPr>
          <a:xfrm>
            <a:off x="949750" y="2984287"/>
            <a:ext cx="4848439" cy="0"/>
            <a:chOff x="938903" y="2984287"/>
            <a:chExt cx="4848439" cy="0"/>
          </a:xfrm>
        </p:grpSpPr>
        <p:cxnSp>
          <p:nvCxnSpPr>
            <p:cNvPr id="21" name="Google Shape;21;p13"/>
            <p:cNvCxnSpPr/>
            <p:nvPr/>
          </p:nvCxnSpPr>
          <p:spPr>
            <a:xfrm>
              <a:off x="938903" y="2984287"/>
              <a:ext cx="426910" cy="0"/>
            </a:xfrm>
            <a:prstGeom prst="straightConnector1">
              <a:avLst/>
            </a:prstGeom>
            <a:noFill/>
            <a:ln cap="flat" cmpd="sng" w="19050">
              <a:solidFill>
                <a:srgbClr val="486BB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2" name="Google Shape;22;p13"/>
            <p:cNvCxnSpPr/>
            <p:nvPr/>
          </p:nvCxnSpPr>
          <p:spPr>
            <a:xfrm>
              <a:off x="5360432" y="2984287"/>
              <a:ext cx="426910" cy="0"/>
            </a:xfrm>
            <a:prstGeom prst="straightConnector1">
              <a:avLst/>
            </a:prstGeom>
            <a:noFill/>
            <a:ln cap="flat" cmpd="sng" w="19050">
              <a:solidFill>
                <a:srgbClr val="486BB3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3" name="Google Shape;23;p13"/>
          <p:cNvGrpSpPr/>
          <p:nvPr/>
        </p:nvGrpSpPr>
        <p:grpSpPr>
          <a:xfrm>
            <a:off x="949750" y="3565003"/>
            <a:ext cx="4848439" cy="763929"/>
            <a:chOff x="938903" y="3565003"/>
            <a:chExt cx="4848439" cy="763929"/>
          </a:xfrm>
        </p:grpSpPr>
        <p:cxnSp>
          <p:nvCxnSpPr>
            <p:cNvPr id="24" name="Google Shape;24;p13"/>
            <p:cNvCxnSpPr/>
            <p:nvPr/>
          </p:nvCxnSpPr>
          <p:spPr>
            <a:xfrm>
              <a:off x="938903" y="3565003"/>
              <a:ext cx="4848439" cy="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" name="Google Shape;25;p13"/>
            <p:cNvCxnSpPr/>
            <p:nvPr/>
          </p:nvCxnSpPr>
          <p:spPr>
            <a:xfrm>
              <a:off x="938903" y="4328932"/>
              <a:ext cx="4848439" cy="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26" name="Google Shape;26;p13"/>
          <p:cNvSpPr txBox="1"/>
          <p:nvPr>
            <p:ph idx="1" type="body"/>
          </p:nvPr>
        </p:nvSpPr>
        <p:spPr>
          <a:xfrm>
            <a:off x="949750" y="1751013"/>
            <a:ext cx="4843638" cy="16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b="0" sz="28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2" type="body"/>
          </p:nvPr>
        </p:nvSpPr>
        <p:spPr>
          <a:xfrm>
            <a:off x="945763" y="958508"/>
            <a:ext cx="4847625" cy="71635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ctr">
              <a:lnSpc>
                <a:spcPct val="203125"/>
              </a:lnSpc>
              <a:spcBef>
                <a:spcPts val="1000"/>
              </a:spcBef>
              <a:spcAft>
                <a:spcPts val="0"/>
              </a:spcAft>
              <a:buClr>
                <a:srgbClr val="3F64AC"/>
              </a:buClr>
              <a:buSzPts val="3200"/>
              <a:buChar char="•"/>
              <a:defRPr b="1" i="0" sz="3200">
                <a:solidFill>
                  <a:srgbClr val="3F64AC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3" type="body"/>
          </p:nvPr>
        </p:nvSpPr>
        <p:spPr>
          <a:xfrm>
            <a:off x="946150" y="3704536"/>
            <a:ext cx="4846638" cy="4868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3302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1pPr>
            <a:lvl2pPr indent="-3302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Oswald"/>
                <a:ea typeface="Oswald"/>
                <a:cs typeface="Oswald"/>
                <a:sym typeface="Oswald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8" name="Google Shape;78;p2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9" name="Google Shape;79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2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2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6" name="Google Shape;86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2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each Starter Splash">
  <p:cSld name="Teach Starter Splash">
    <p:bg>
      <p:bgPr>
        <a:solidFill>
          <a:schemeClr val="lt1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A">
  <p:cSld name="Question with Answ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7"/>
          <p:cNvSpPr/>
          <p:nvPr/>
        </p:nvSpPr>
        <p:spPr>
          <a:xfrm>
            <a:off x="237744" y="246888"/>
            <a:ext cx="566928" cy="566928"/>
          </a:xfrm>
          <a:prstGeom prst="ellipse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7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Google Shape;105;p27">
            <a:hlinkClick action="ppaction://hlinkshowjump?jump=nextslide"/>
          </p:cNvPr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7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27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27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7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0" name="Google Shape;110;p27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27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2" name="Google Shape;112;p27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3" name="Google Shape;113;p27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4" name="Google Shape;114;p27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A">
  <p:cSld name="Answer A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28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8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" name="Google Shape;118;p28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8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28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1" name="Google Shape;121;p28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28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B">
  <p:cSld name="Question with Answer B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9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29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29">
            <a:hlinkClick action="ppaction://hlinkshowjump?jump=nextslide"/>
          </p:cNvPr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29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29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29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Google Shape;130;p29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1" name="Google Shape;131;p29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2" name="Google Shape;132;p29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29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B">
  <p:cSld name="Answer B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30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36" name="Google Shape;136;p30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30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Google Shape;138;p30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30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30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30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C">
  <p:cSld name="Question with Answ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1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31">
            <a:hlinkClick action="ppaction://hlinkshowjump?jump=nextslide"/>
          </p:cNvPr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31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31"/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31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8" name="Google Shape;148;p31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31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31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31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1_Blank">
  <p:cSld name="1_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C">
  <p:cSld name="Answer C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155" name="Google Shape;155;p32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32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32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32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32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0" name="Google Shape;160;p32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estion with Answer D">
  <p:cSld name="Question with Answer 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33"/>
          <p:cNvSpPr/>
          <p:nvPr/>
        </p:nvSpPr>
        <p:spPr>
          <a:xfrm>
            <a:off x="7061525" y="283381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33"/>
          <p:cNvSpPr/>
          <p:nvPr/>
        </p:nvSpPr>
        <p:spPr>
          <a:xfrm>
            <a:off x="7061525" y="6082410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33"/>
          <p:cNvSpPr/>
          <p:nvPr/>
        </p:nvSpPr>
        <p:spPr>
          <a:xfrm>
            <a:off x="9918619" y="2836886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33">
            <a:hlinkClick action="ppaction://hlinkshowjump?jump=nextslide"/>
          </p:cNvPr>
          <p:cNvSpPr/>
          <p:nvPr/>
        </p:nvSpPr>
        <p:spPr>
          <a:xfrm>
            <a:off x="9918619" y="6090648"/>
            <a:ext cx="1299880" cy="32951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33"/>
          <p:cNvSpPr txBox="1"/>
          <p:nvPr>
            <p:ph idx="1" type="body"/>
          </p:nvPr>
        </p:nvSpPr>
        <p:spPr>
          <a:xfrm>
            <a:off x="546369" y="3886155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7" name="Google Shape;167;p33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33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33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0" name="Google Shape;170;p33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1" name="Google Shape;171;p33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Answer D">
  <p:cSld name="Answer D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34"/>
          <p:cNvSpPr txBox="1"/>
          <p:nvPr>
            <p:ph idx="1" type="body"/>
          </p:nvPr>
        </p:nvSpPr>
        <p:spPr>
          <a:xfrm>
            <a:off x="546369" y="3391142"/>
            <a:ext cx="5401350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39725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50"/>
              <a:buChar char="•"/>
              <a:defRPr b="1" i="0" sz="1750"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4" name="Google Shape;174;p34"/>
          <p:cNvSpPr txBox="1"/>
          <p:nvPr/>
        </p:nvSpPr>
        <p:spPr>
          <a:xfrm>
            <a:off x="247135" y="288437"/>
            <a:ext cx="568411" cy="7540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500"/>
              <a:buFont typeface="Roboto Slab"/>
              <a:buNone/>
            </a:pPr>
            <a:r>
              <a:rPr b="1" i="0" lang="en-AU" sz="2500">
                <a:solidFill>
                  <a:schemeClr val="lt1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5" name="Google Shape;175;p34">
            <a:hlinkClick action="ppaction://hlinkshowjump?jump=nextslide"/>
          </p:cNvPr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6372" y="5722305"/>
            <a:ext cx="2599740" cy="528614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34"/>
          <p:cNvSpPr txBox="1"/>
          <p:nvPr>
            <p:ph idx="2" type="body"/>
          </p:nvPr>
        </p:nvSpPr>
        <p:spPr>
          <a:xfrm>
            <a:off x="6507749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7" name="Google Shape;177;p34"/>
          <p:cNvSpPr txBox="1"/>
          <p:nvPr>
            <p:ph idx="3" type="body"/>
          </p:nvPr>
        </p:nvSpPr>
        <p:spPr>
          <a:xfrm>
            <a:off x="9364843" y="4180560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2436F"/>
              </a:buClr>
              <a:buSzPts val="1750"/>
              <a:buChar char="•"/>
              <a:defRPr b="1" i="0" sz="1750">
                <a:solidFill>
                  <a:srgbClr val="12436F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34"/>
          <p:cNvSpPr txBox="1"/>
          <p:nvPr>
            <p:ph idx="4" type="body"/>
          </p:nvPr>
        </p:nvSpPr>
        <p:spPr>
          <a:xfrm>
            <a:off x="6507749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9" name="Google Shape;179;p34"/>
          <p:cNvSpPr txBox="1"/>
          <p:nvPr>
            <p:ph idx="5" type="body"/>
          </p:nvPr>
        </p:nvSpPr>
        <p:spPr>
          <a:xfrm>
            <a:off x="9364843" y="938314"/>
            <a:ext cx="2417260" cy="15502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39725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50"/>
              <a:buChar char="•"/>
              <a:defRPr b="1" i="0" sz="1750">
                <a:solidFill>
                  <a:schemeClr val="lt1"/>
                </a:solidFill>
                <a:latin typeface="Open Sans SemiBold"/>
                <a:ea typeface="Open Sans SemiBold"/>
                <a:cs typeface="Open Sans SemiBold"/>
                <a:sym typeface="Open Sans SemiBold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5" name="Google Shape;3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1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1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1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11.xml"/><Relationship Id="rId22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10.xml"/><Relationship Id="rId21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6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A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Relationship Id="rId4" Type="http://schemas.openxmlformats.org/officeDocument/2006/relationships/image" Target="../media/image15.png"/><Relationship Id="rId5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Relationship Id="rId4" Type="http://schemas.openxmlformats.org/officeDocument/2006/relationships/image" Target="../media/image17.png"/><Relationship Id="rId5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.png"/><Relationship Id="rId4" Type="http://schemas.openxmlformats.org/officeDocument/2006/relationships/image" Target="../media/image22.png"/><Relationship Id="rId5" Type="http://schemas.openxmlformats.org/officeDocument/2006/relationships/image" Target="../media/image2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20.png"/><Relationship Id="rId5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"/>
          <p:cNvSpPr txBox="1"/>
          <p:nvPr/>
        </p:nvSpPr>
        <p:spPr>
          <a:xfrm>
            <a:off x="10354962" y="-518984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5" name="Google Shape;185;p2"/>
          <p:cNvSpPr txBox="1"/>
          <p:nvPr/>
        </p:nvSpPr>
        <p:spPr>
          <a:xfrm>
            <a:off x="795825" y="212525"/>
            <a:ext cx="5002800" cy="48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Book</a:t>
            </a:r>
            <a:endParaRPr u="sng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at the front cover of your book.  What do you think the book is about?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Have a look through the pictures in your book.  What can you see?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your book to someone. Remember to look at the beginning sound of the words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Who are the people in this story?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are they doing?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 is your favourite part?</a:t>
            </a:r>
            <a:endParaRPr/>
          </a:p>
        </p:txBody>
      </p:sp>
      <p:pic>
        <p:nvPicPr>
          <p:cNvPr id="186" name="Google Shape;186;p2"/>
          <p:cNvPicPr preferRelativeResize="0"/>
          <p:nvPr/>
        </p:nvPicPr>
        <p:blipFill rotWithShape="1">
          <a:blip r:embed="rId4">
            <a:alphaModFix/>
          </a:blip>
          <a:srcRect b="24516" l="21233" r="37163" t="14269"/>
          <a:stretch/>
        </p:blipFill>
        <p:spPr>
          <a:xfrm>
            <a:off x="5910150" y="212525"/>
            <a:ext cx="5993773" cy="6335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10"/>
          <p:cNvPicPr preferRelativeResize="0"/>
          <p:nvPr/>
        </p:nvPicPr>
        <p:blipFill rotWithShape="1">
          <a:blip r:embed="rId3">
            <a:alphaModFix/>
          </a:blip>
          <a:srcRect b="8954" l="27661" r="34051" t="12773"/>
          <a:stretch/>
        </p:blipFill>
        <p:spPr>
          <a:xfrm rot="5400000">
            <a:off x="2645151" y="-592075"/>
            <a:ext cx="7268774" cy="8711874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10"/>
          <p:cNvSpPr txBox="1"/>
          <p:nvPr/>
        </p:nvSpPr>
        <p:spPr>
          <a:xfrm rot="5400000">
            <a:off x="8952375" y="2617025"/>
            <a:ext cx="4955400" cy="7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latin typeface="Calibri"/>
                <a:ea typeface="Calibri"/>
                <a:cs typeface="Calibri"/>
                <a:sym typeface="Calibri"/>
              </a:rPr>
              <a:t>Day 4 Writing</a:t>
            </a:r>
            <a:endParaRPr b="1"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Google Shape;251;g76d0aee3f2_0_56"/>
          <p:cNvPicPr preferRelativeResize="0"/>
          <p:nvPr/>
        </p:nvPicPr>
        <p:blipFill rotWithShape="1">
          <a:blip r:embed="rId3">
            <a:alphaModFix/>
          </a:blip>
          <a:srcRect b="11289" l="28324" r="34718" t="11281"/>
          <a:stretch/>
        </p:blipFill>
        <p:spPr>
          <a:xfrm rot="5400000">
            <a:off x="2822326" y="-1064475"/>
            <a:ext cx="6547349" cy="9130349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g76d0aee3f2_0_56"/>
          <p:cNvSpPr txBox="1"/>
          <p:nvPr/>
        </p:nvSpPr>
        <p:spPr>
          <a:xfrm rot="5400000">
            <a:off x="8952375" y="2617025"/>
            <a:ext cx="4955400" cy="7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>
                <a:latin typeface="Calibri"/>
                <a:ea typeface="Calibri"/>
                <a:cs typeface="Calibri"/>
                <a:sym typeface="Calibri"/>
              </a:rPr>
              <a:t>Day 4 Writing</a:t>
            </a:r>
            <a:endParaRPr b="1"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76d0aee3f2_0_63"/>
          <p:cNvSpPr txBox="1"/>
          <p:nvPr/>
        </p:nvSpPr>
        <p:spPr>
          <a:xfrm>
            <a:off x="352000" y="317100"/>
            <a:ext cx="4955400" cy="7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/>
              <a:t>Day 5 Writing</a:t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/>
              <a:t>Use yesterday’s brainstorm graphic organiser to write your story today.</a:t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/>
              <a:t>Remember to re-read your writing and make sure you have put Capital letters and Full-stops in the correct place.</a:t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2400"/>
              <a:t>Can you change some words to be WOW words?</a:t>
            </a:r>
            <a:endParaRPr b="1" sz="2400"/>
          </a:p>
        </p:txBody>
      </p:sp>
      <p:sp>
        <p:nvSpPr>
          <p:cNvPr id="258" name="Google Shape;258;g76d0aee3f2_0_63"/>
          <p:cNvSpPr/>
          <p:nvPr/>
        </p:nvSpPr>
        <p:spPr>
          <a:xfrm>
            <a:off x="6077426" y="404225"/>
            <a:ext cx="5589000" cy="436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3200">
                <a:solidFill>
                  <a:srgbClr val="FFA500"/>
                </a:solidFill>
                <a:latin typeface="Arial"/>
                <a:ea typeface="Arial"/>
                <a:cs typeface="Arial"/>
                <a:sym typeface="Arial"/>
              </a:rPr>
              <a:t>Yellow </a:t>
            </a:r>
            <a:r>
              <a:rPr b="1" lang="en-AU" sz="3200">
                <a:solidFill>
                  <a:srgbClr val="050505"/>
                </a:solidFill>
                <a:latin typeface="Arial"/>
                <a:ea typeface="Arial"/>
                <a:cs typeface="Arial"/>
                <a:sym typeface="Arial"/>
              </a:rPr>
              <a:t>High Frequency Words 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200">
                <a:solidFill>
                  <a:srgbClr val="050505"/>
                </a:solidFill>
                <a:latin typeface="Arial"/>
                <a:ea typeface="Arial"/>
                <a:cs typeface="Arial"/>
                <a:sym typeface="Arial"/>
              </a:rPr>
              <a:t>Learn to read these words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200">
              <a:solidFill>
                <a:srgbClr val="050505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200">
                <a:solidFill>
                  <a:srgbClr val="050505"/>
                </a:solidFill>
                <a:latin typeface="Arial"/>
                <a:ea typeface="Arial"/>
                <a:cs typeface="Arial"/>
                <a:sym typeface="Arial"/>
              </a:rPr>
              <a:t>Going    after     big       into    little safe       they      day      way    away play       stay       came   I’m     some with      he          she      ran     hello back      will        cried   help    again eating    goes     all        walk    your </a:t>
            </a:r>
            <a:endParaRPr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76d0aee3f2_0_7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g76d0aee3f2_0_7"/>
          <p:cNvPicPr preferRelativeResize="0"/>
          <p:nvPr/>
        </p:nvPicPr>
        <p:blipFill rotWithShape="1">
          <a:blip r:embed="rId4">
            <a:alphaModFix/>
          </a:blip>
          <a:srcRect b="19920" l="21253" r="39367" t="10159"/>
          <a:stretch/>
        </p:blipFill>
        <p:spPr>
          <a:xfrm>
            <a:off x="250925" y="209075"/>
            <a:ext cx="5790751" cy="6425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g76d0aee3f2_0_7"/>
          <p:cNvPicPr preferRelativeResize="0"/>
          <p:nvPr/>
        </p:nvPicPr>
        <p:blipFill rotWithShape="1">
          <a:blip r:embed="rId5">
            <a:alphaModFix/>
          </a:blip>
          <a:srcRect b="16424" l="20560" r="36543" t="10704"/>
          <a:stretch/>
        </p:blipFill>
        <p:spPr>
          <a:xfrm>
            <a:off x="6216800" y="139375"/>
            <a:ext cx="56592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76d0aee3f2_0_12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9" name="Google Shape;199;g76d0aee3f2_0_12"/>
          <p:cNvPicPr preferRelativeResize="0"/>
          <p:nvPr/>
        </p:nvPicPr>
        <p:blipFill rotWithShape="1">
          <a:blip r:embed="rId4">
            <a:alphaModFix/>
          </a:blip>
          <a:srcRect b="19370" l="21543" r="39902" t="10650"/>
          <a:stretch/>
        </p:blipFill>
        <p:spPr>
          <a:xfrm>
            <a:off x="223025" y="195150"/>
            <a:ext cx="5701050" cy="6467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g76d0aee3f2_0_12"/>
          <p:cNvPicPr preferRelativeResize="0"/>
          <p:nvPr/>
        </p:nvPicPr>
        <p:blipFill rotWithShape="1">
          <a:blip r:embed="rId5">
            <a:alphaModFix/>
          </a:blip>
          <a:srcRect b="15447" l="20436" r="38111" t="11993"/>
          <a:stretch/>
        </p:blipFill>
        <p:spPr>
          <a:xfrm>
            <a:off x="6384075" y="195150"/>
            <a:ext cx="5547726" cy="6567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76d0aee3f2_0_17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6" name="Google Shape;206;g76d0aee3f2_0_17"/>
          <p:cNvPicPr preferRelativeResize="0"/>
          <p:nvPr/>
        </p:nvPicPr>
        <p:blipFill rotWithShape="1">
          <a:blip r:embed="rId4">
            <a:alphaModFix/>
          </a:blip>
          <a:srcRect b="14224" l="26965" r="41276" t="11181"/>
          <a:stretch/>
        </p:blipFill>
        <p:spPr>
          <a:xfrm>
            <a:off x="264850" y="125450"/>
            <a:ext cx="5199250" cy="6527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g76d0aee3f2_0_17"/>
          <p:cNvPicPr preferRelativeResize="0"/>
          <p:nvPr/>
        </p:nvPicPr>
        <p:blipFill rotWithShape="1">
          <a:blip r:embed="rId5">
            <a:alphaModFix/>
          </a:blip>
          <a:srcRect b="14211" l="24971" r="40957" t="9748"/>
          <a:stretch/>
        </p:blipFill>
        <p:spPr>
          <a:xfrm>
            <a:off x="6593175" y="195150"/>
            <a:ext cx="5199250" cy="6527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Sp="0">
  <p:cSld>
    <p:bg>
      <p:bgPr>
        <a:blipFill>
          <a:blip r:embed="rId3">
            <a:alphaModFix amt="0"/>
          </a:blip>
          <a:stretch>
            <a:fillRect/>
          </a:stretch>
        </a:blipFill>
      </p:bgPr>
    </p:bg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76d0aee3f2_0_22"/>
          <p:cNvSpPr txBox="1"/>
          <p:nvPr/>
        </p:nvSpPr>
        <p:spPr>
          <a:xfrm>
            <a:off x="10354962" y="-518984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3" name="Google Shape;213;g76d0aee3f2_0_22"/>
          <p:cNvPicPr preferRelativeResize="0"/>
          <p:nvPr/>
        </p:nvPicPr>
        <p:blipFill rotWithShape="1">
          <a:blip r:embed="rId4">
            <a:alphaModFix/>
          </a:blip>
          <a:srcRect b="12602" l="23270" r="40584" t="12602"/>
          <a:stretch/>
        </p:blipFill>
        <p:spPr>
          <a:xfrm>
            <a:off x="223025" y="167275"/>
            <a:ext cx="4795024" cy="64880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g76d0aee3f2_0_22"/>
          <p:cNvPicPr preferRelativeResize="0"/>
          <p:nvPr/>
        </p:nvPicPr>
        <p:blipFill rotWithShape="1">
          <a:blip r:embed="rId5">
            <a:alphaModFix/>
          </a:blip>
          <a:srcRect b="10048" l="22471" r="40423" t="13656"/>
          <a:stretch/>
        </p:blipFill>
        <p:spPr>
          <a:xfrm>
            <a:off x="6425522" y="167275"/>
            <a:ext cx="4795024" cy="6390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"/>
          <p:cNvSpPr txBox="1"/>
          <p:nvPr/>
        </p:nvSpPr>
        <p:spPr>
          <a:xfrm>
            <a:off x="892103" y="204250"/>
            <a:ext cx="39150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this poem.  Circle all the b &amp; ‘d’s</a:t>
            </a:r>
            <a:endParaRPr/>
          </a:p>
        </p:txBody>
      </p:sp>
      <p:pic>
        <p:nvPicPr>
          <p:cNvPr id="220" name="Google Shape;220;p5"/>
          <p:cNvPicPr preferRelativeResize="0"/>
          <p:nvPr/>
        </p:nvPicPr>
        <p:blipFill rotWithShape="1">
          <a:blip r:embed="rId3">
            <a:alphaModFix/>
          </a:blip>
          <a:srcRect b="15351" l="29262" r="33883" t="11404"/>
          <a:stretch/>
        </p:blipFill>
        <p:spPr>
          <a:xfrm>
            <a:off x="348450" y="1366025"/>
            <a:ext cx="4850798" cy="5315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5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33426" l="0" r="0" t="0"/>
          <a:stretch/>
        </p:blipFill>
        <p:spPr>
          <a:xfrm>
            <a:off x="5707950" y="204250"/>
            <a:ext cx="6405000" cy="6477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Google Shape;226;g76d0aee3f2_0_44"/>
          <p:cNvPicPr preferRelativeResize="0"/>
          <p:nvPr/>
        </p:nvPicPr>
        <p:blipFill rotWithShape="1">
          <a:blip r:embed="rId3">
            <a:alphaModFix/>
          </a:blip>
          <a:srcRect b="12140" l="7602" r="20335" t="13835"/>
          <a:stretch/>
        </p:blipFill>
        <p:spPr>
          <a:xfrm>
            <a:off x="1115125" y="246000"/>
            <a:ext cx="10300925" cy="6365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8"/>
          <p:cNvSpPr txBox="1"/>
          <p:nvPr/>
        </p:nvSpPr>
        <p:spPr>
          <a:xfrm>
            <a:off x="3113314" y="250371"/>
            <a:ext cx="5453743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AU" sz="3600">
                <a:solidFill>
                  <a:schemeClr val="dk1"/>
                </a:solidFill>
              </a:rPr>
              <a:t>Day 1 Writing</a:t>
            </a:r>
            <a:endParaRPr sz="3600"/>
          </a:p>
        </p:txBody>
      </p:sp>
      <p:pic>
        <p:nvPicPr>
          <p:cNvPr id="232" name="Google Shape;232;p8"/>
          <p:cNvPicPr preferRelativeResize="0"/>
          <p:nvPr/>
        </p:nvPicPr>
        <p:blipFill rotWithShape="1">
          <a:blip r:embed="rId3">
            <a:alphaModFix/>
          </a:blip>
          <a:srcRect b="10517" l="15076" r="15125" t="12883"/>
          <a:stretch/>
        </p:blipFill>
        <p:spPr>
          <a:xfrm>
            <a:off x="1672700" y="1045425"/>
            <a:ext cx="8210225" cy="5631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9"/>
          <p:cNvSpPr txBox="1"/>
          <p:nvPr/>
        </p:nvSpPr>
        <p:spPr>
          <a:xfrm>
            <a:off x="8522012" y="0"/>
            <a:ext cx="325482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3 Writing</a:t>
            </a:r>
            <a:endParaRPr/>
          </a:p>
        </p:txBody>
      </p:sp>
      <p:sp>
        <p:nvSpPr>
          <p:cNvPr id="238" name="Google Shape;238;p9"/>
          <p:cNvSpPr txBox="1"/>
          <p:nvPr/>
        </p:nvSpPr>
        <p:spPr>
          <a:xfrm>
            <a:off x="7160675" y="1708673"/>
            <a:ext cx="4768200" cy="36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AU" sz="3600">
                <a:solidFill>
                  <a:schemeClr val="dk1"/>
                </a:solidFill>
                <a:highlight>
                  <a:srgbClr val="FFFFFF"/>
                </a:highlight>
              </a:rPr>
              <a:t>Explain the steps to making a sandwich of your choice.</a:t>
            </a:r>
            <a:endParaRPr sz="36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9"/>
          <p:cNvSpPr txBox="1"/>
          <p:nvPr/>
        </p:nvSpPr>
        <p:spPr>
          <a:xfrm>
            <a:off x="304799" y="1770978"/>
            <a:ext cx="5410200" cy="40318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AU" sz="3600">
                <a:solidFill>
                  <a:schemeClr val="dk1"/>
                </a:solidFill>
                <a:highlight>
                  <a:srgbClr val="FFFFFF"/>
                </a:highlight>
              </a:rPr>
              <a:t>You find a secret door in your classroom! Where does the secret door lead? Explain.</a:t>
            </a:r>
            <a:endParaRPr sz="360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indent="0" lvl="0" marL="0" marR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-AU" sz="3600">
                <a:solidFill>
                  <a:schemeClr val="dk1"/>
                </a:solidFill>
              </a:rPr>
              <a:t> </a:t>
            </a:r>
            <a:endParaRPr sz="36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</a:endParaRPr>
          </a:p>
        </p:txBody>
      </p:sp>
      <p:sp>
        <p:nvSpPr>
          <p:cNvPr id="240" name="Google Shape;240;p9"/>
          <p:cNvSpPr txBox="1"/>
          <p:nvPr/>
        </p:nvSpPr>
        <p:spPr>
          <a:xfrm>
            <a:off x="1382484" y="94592"/>
            <a:ext cx="3254829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AU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Day 2 Writing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2020-04-21T01:37:15Z</dcterms:created>
  <dc:creator>aliciaa@insollave.school.nz</dc:creator>
</cp:coreProperties>
</file>