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9" roundtripDataSignature="AMtx7mgGLbbpR4kvLxMoQ/m4SIeQ/PeXF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customschemas.google.com/relationships/presentationmetadata" Target="metadata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8002fb6850_2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g8002fb6850_2_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83fa0c450e_1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9" name="Google Shape;179;g83fa0c450e_1_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86" name="Google Shape;186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92" name="Google Shape;192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76e49eeb3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97" name="Google Shape;197;g76e49eeb39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76e49eeb39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04" name="Google Shape;204;g76e49eeb39_0_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8002fb6850_2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0" name="Google Shape;90;g8002fb6850_2_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8002fb6850_2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1" name="Google Shape;101;g8002fb6850_2_3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8002fb6850_2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2" name="Google Shape;112;g8002fb6850_2_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8002fb6850_2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7" name="Google Shape;117;g8002fb6850_2_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2" name="Google Shape;122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8002fb6850_1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7" name="Google Shape;127;g8002fb6850_1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8002fb6850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5" name="Google Shape;165;g8002fb6850_2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83fa0c450e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2" name="Google Shape;172;g83fa0c450e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" name="Google Shape;14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7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8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8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0" name="Google Shape;20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0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0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1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1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2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2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2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2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2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5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5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6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6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png"/><Relationship Id="rId4" Type="http://schemas.openxmlformats.org/officeDocument/2006/relationships/image" Target="../media/image1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3.png"/><Relationship Id="rId4" Type="http://schemas.openxmlformats.org/officeDocument/2006/relationships/image" Target="../media/image2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1.png"/><Relationship Id="rId4" Type="http://schemas.openxmlformats.org/officeDocument/2006/relationships/image" Target="../media/image2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9.png"/><Relationship Id="rId7" Type="http://schemas.openxmlformats.org/officeDocument/2006/relationships/image" Target="../media/image11.png"/><Relationship Id="rId8" Type="http://schemas.openxmlformats.org/officeDocument/2006/relationships/image" Target="../media/image1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g8002fb6850_2_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84600" y="1866900"/>
            <a:ext cx="6248400" cy="19431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g8002fb6850_2_6"/>
          <p:cNvSpPr txBox="1"/>
          <p:nvPr/>
        </p:nvSpPr>
        <p:spPr>
          <a:xfrm>
            <a:off x="2927200" y="250900"/>
            <a:ext cx="7164600" cy="117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WALT split factors to solve multiplication problems</a:t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6" name="Google Shape;86;g8002fb6850_2_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50475" y="1732175"/>
            <a:ext cx="4257675" cy="1076325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g8002fb6850_2_6"/>
          <p:cNvSpPr txBox="1"/>
          <p:nvPr/>
        </p:nvSpPr>
        <p:spPr>
          <a:xfrm>
            <a:off x="641200" y="306650"/>
            <a:ext cx="1770300" cy="17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200">
                <a:latin typeface="Calibri"/>
                <a:ea typeface="Calibri"/>
                <a:cs typeface="Calibri"/>
                <a:sym typeface="Calibri"/>
              </a:rPr>
              <a:t>6</a:t>
            </a:r>
            <a:endParaRPr b="1" sz="72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83fa0c450e_1_6"/>
          <p:cNvSpPr txBox="1"/>
          <p:nvPr>
            <p:ph type="title"/>
          </p:nvPr>
        </p:nvSpPr>
        <p:spPr>
          <a:xfrm>
            <a:off x="838200" y="365125"/>
            <a:ext cx="105156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 sz="2400">
                <a:solidFill>
                  <a:srgbClr val="FF0000"/>
                </a:solidFill>
              </a:rPr>
              <a:t>Have a go yourself.  If you are online learning, you can just draw it on some paper</a:t>
            </a:r>
            <a:endParaRPr sz="2400"/>
          </a:p>
        </p:txBody>
      </p:sp>
      <p:pic>
        <p:nvPicPr>
          <p:cNvPr id="182" name="Google Shape;182;g83fa0c450e_1_6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9218" l="6161" r="3892" t="11246"/>
          <a:stretch/>
        </p:blipFill>
        <p:spPr>
          <a:xfrm>
            <a:off x="759850" y="1201500"/>
            <a:ext cx="10795500" cy="5568900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g83fa0c450e_1_6"/>
          <p:cNvSpPr txBox="1"/>
          <p:nvPr/>
        </p:nvSpPr>
        <p:spPr>
          <a:xfrm>
            <a:off x="5101675" y="3902925"/>
            <a:ext cx="2132700" cy="5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8 x 5 =</a:t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4"/>
          <p:cNvPicPr preferRelativeResize="0"/>
          <p:nvPr/>
        </p:nvPicPr>
        <p:blipFill rotWithShape="1">
          <a:blip r:embed="rId3">
            <a:alphaModFix/>
          </a:blip>
          <a:srcRect b="10868" l="21849" r="32715" t="13384"/>
          <a:stretch/>
        </p:blipFill>
        <p:spPr>
          <a:xfrm>
            <a:off x="125450" y="111500"/>
            <a:ext cx="6077426" cy="6622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4"/>
          <p:cNvPicPr preferRelativeResize="0"/>
          <p:nvPr/>
        </p:nvPicPr>
        <p:blipFill rotWithShape="1">
          <a:blip r:embed="rId4">
            <a:alphaModFix/>
          </a:blip>
          <a:srcRect b="11929" l="23273" r="34182" t="9583"/>
          <a:stretch/>
        </p:blipFill>
        <p:spPr>
          <a:xfrm>
            <a:off x="6481650" y="187600"/>
            <a:ext cx="5611324" cy="6470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Google Shape;194;p5"/>
          <p:cNvPicPr preferRelativeResize="0"/>
          <p:nvPr/>
        </p:nvPicPr>
        <p:blipFill rotWithShape="1">
          <a:blip r:embed="rId3">
            <a:alphaModFix/>
          </a:blip>
          <a:srcRect b="9800" l="14104" r="13713" t="11284"/>
          <a:stretch/>
        </p:blipFill>
        <p:spPr>
          <a:xfrm>
            <a:off x="1463575" y="220225"/>
            <a:ext cx="7958390" cy="6637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Google Shape;199;g76e49eeb39_0_0"/>
          <p:cNvPicPr preferRelativeResize="0"/>
          <p:nvPr/>
        </p:nvPicPr>
        <p:blipFill rotWithShape="1">
          <a:blip r:embed="rId3">
            <a:alphaModFix/>
          </a:blip>
          <a:srcRect b="12140" l="26730" r="30995" t="13835"/>
          <a:stretch/>
        </p:blipFill>
        <p:spPr>
          <a:xfrm>
            <a:off x="153350" y="195175"/>
            <a:ext cx="5868299" cy="6421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g76e49eeb39_0_0"/>
          <p:cNvPicPr preferRelativeResize="0"/>
          <p:nvPr/>
        </p:nvPicPr>
        <p:blipFill rotWithShape="1">
          <a:blip r:embed="rId4">
            <a:alphaModFix/>
          </a:blip>
          <a:srcRect b="12144" l="28534" r="33680" t="18421"/>
          <a:stretch/>
        </p:blipFill>
        <p:spPr>
          <a:xfrm>
            <a:off x="6384100" y="774625"/>
            <a:ext cx="5296799" cy="6083375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g76e49eeb39_0_0"/>
          <p:cNvSpPr txBox="1"/>
          <p:nvPr/>
        </p:nvSpPr>
        <p:spPr>
          <a:xfrm>
            <a:off x="6927700" y="236975"/>
            <a:ext cx="4557900" cy="4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u="sng">
                <a:latin typeface="Calibri"/>
                <a:ea typeface="Calibri"/>
                <a:cs typeface="Calibri"/>
                <a:sym typeface="Calibri"/>
              </a:rPr>
              <a:t>Have a go at making your own</a:t>
            </a:r>
            <a:endParaRPr b="1" u="sng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Google Shape;206;g76e49eeb39_0_8"/>
          <p:cNvPicPr preferRelativeResize="0"/>
          <p:nvPr/>
        </p:nvPicPr>
        <p:blipFill rotWithShape="1">
          <a:blip r:embed="rId3">
            <a:alphaModFix/>
          </a:blip>
          <a:srcRect b="20855" l="45473" r="21424" t="27031"/>
          <a:stretch/>
        </p:blipFill>
        <p:spPr>
          <a:xfrm>
            <a:off x="752700" y="390275"/>
            <a:ext cx="5680825" cy="55895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g76e49eeb39_0_8"/>
          <p:cNvPicPr preferRelativeResize="0"/>
          <p:nvPr/>
        </p:nvPicPr>
        <p:blipFill rotWithShape="1">
          <a:blip r:embed="rId4">
            <a:alphaModFix/>
          </a:blip>
          <a:srcRect b="23498" l="28760" r="8622" t="26611"/>
          <a:stretch/>
        </p:blipFill>
        <p:spPr>
          <a:xfrm rot="5400000">
            <a:off x="6504287" y="1433075"/>
            <a:ext cx="6467076" cy="3991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g8002fb6850_2_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619425" y="680200"/>
            <a:ext cx="2819400" cy="1609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g8002fb6850_2_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537538" y="1876425"/>
            <a:ext cx="2762250" cy="64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g8002fb6850_2_2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689125" y="2524125"/>
            <a:ext cx="2905125" cy="72390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g8002fb6850_2_23"/>
          <p:cNvSpPr txBox="1"/>
          <p:nvPr/>
        </p:nvSpPr>
        <p:spPr>
          <a:xfrm>
            <a:off x="8851275" y="152400"/>
            <a:ext cx="2300100" cy="58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EXAMPLE</a:t>
            </a:r>
            <a:endParaRPr b="1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g8002fb6850_2_23"/>
          <p:cNvSpPr txBox="1"/>
          <p:nvPr/>
        </p:nvSpPr>
        <p:spPr>
          <a:xfrm>
            <a:off x="529675" y="460000"/>
            <a:ext cx="6894300" cy="231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US" sz="2400" u="sng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Question</a:t>
            </a:r>
            <a:endParaRPr b="1" i="0" sz="2400" u="sng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Each packet of lollies has 8 lollies in it.  There are 13 packets of lollies.  How many lollies is that altogether?</a:t>
            </a:r>
            <a:endParaRPr b="1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g8002fb6850_2_23"/>
          <p:cNvSpPr txBox="1"/>
          <p:nvPr/>
        </p:nvSpPr>
        <p:spPr>
          <a:xfrm>
            <a:off x="1519350" y="4711400"/>
            <a:ext cx="5352600" cy="64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AutoNum type="arabicPeriod"/>
            </a:pPr>
            <a:r>
              <a:rPr b="0" i="0" lang="en-US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Split the 2 factors into tens and ones : 13 is made up of 10 +3</a:t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AutoNum type="arabicPeriod"/>
            </a:pPr>
            <a:r>
              <a:rPr b="0" i="0" lang="en-US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Multiply the first (tens), then multiply the second (ones)</a:t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AutoNum type="arabicPeriod"/>
            </a:pPr>
            <a:r>
              <a:rPr b="0" i="0" lang="en-US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Then add both totals together</a:t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g8002fb6850_2_23"/>
          <p:cNvSpPr txBox="1"/>
          <p:nvPr/>
        </p:nvSpPr>
        <p:spPr>
          <a:xfrm>
            <a:off x="1491475" y="3205975"/>
            <a:ext cx="5575500" cy="129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en-US" sz="3600" u="sng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STEPS TO SUCCESS</a:t>
            </a:r>
            <a:endParaRPr b="1" i="0" sz="3600" u="sng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g8002fb6850_2_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4600" y="752700"/>
            <a:ext cx="4253950" cy="1914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g8002fb6850_2_3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44600" y="2578373"/>
            <a:ext cx="4253950" cy="19083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g8002fb6850_2_3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16025" y="608325"/>
            <a:ext cx="4391575" cy="1970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g8002fb6850_2_3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116025" y="2666973"/>
            <a:ext cx="4391575" cy="19700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g8002fb6850_2_3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932975" y="4583150"/>
            <a:ext cx="3666900" cy="2209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g8002fb6850_2_39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506107" y="4517550"/>
            <a:ext cx="3876743" cy="234045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g8002fb6850_2_39"/>
          <p:cNvSpPr txBox="1"/>
          <p:nvPr/>
        </p:nvSpPr>
        <p:spPr>
          <a:xfrm>
            <a:off x="3401125" y="167275"/>
            <a:ext cx="5896200" cy="83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Use the splitting strategy, write down your working when splitting  these equations so you can solve them.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g8002fb6850_2_9"/>
          <p:cNvPicPr preferRelativeResize="0"/>
          <p:nvPr/>
        </p:nvPicPr>
        <p:blipFill rotWithShape="1">
          <a:blip r:embed="rId3">
            <a:alphaModFix/>
          </a:blip>
          <a:srcRect b="8735" l="15697" r="11053" t="15751"/>
          <a:stretch/>
        </p:blipFill>
        <p:spPr>
          <a:xfrm>
            <a:off x="543600" y="334550"/>
            <a:ext cx="9896724" cy="6376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g8002fb6850_2_12"/>
          <p:cNvPicPr preferRelativeResize="0"/>
          <p:nvPr/>
        </p:nvPicPr>
        <p:blipFill rotWithShape="1">
          <a:blip r:embed="rId3">
            <a:alphaModFix/>
          </a:blip>
          <a:srcRect b="10217" l="27791" r="23950" t="12782"/>
          <a:stretch/>
        </p:blipFill>
        <p:spPr>
          <a:xfrm>
            <a:off x="209075" y="97575"/>
            <a:ext cx="6634976" cy="6616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3"/>
          <p:cNvPicPr preferRelativeResize="0"/>
          <p:nvPr/>
        </p:nvPicPr>
        <p:blipFill rotWithShape="1">
          <a:blip r:embed="rId3">
            <a:alphaModFix/>
          </a:blip>
          <a:srcRect b="15537" l="29745" r="14548" t="16822"/>
          <a:stretch/>
        </p:blipFill>
        <p:spPr>
          <a:xfrm>
            <a:off x="320575" y="139375"/>
            <a:ext cx="7833751" cy="66365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8002fb6850_1_80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Calibri"/>
              <a:buNone/>
            </a:pPr>
            <a:r>
              <a:rPr b="1" lang="en-US" sz="2400">
                <a:solidFill>
                  <a:srgbClr val="FF0000"/>
                </a:solidFill>
              </a:rPr>
              <a:t>Multiplication and Division working Mat</a:t>
            </a:r>
            <a:br>
              <a:rPr lang="en-US" sz="1600"/>
            </a:br>
            <a:br>
              <a:rPr lang="en-US" sz="1600"/>
            </a:br>
            <a:r>
              <a:rPr lang="en-US" sz="1600"/>
              <a:t>This is an example of how to complete this.  Chose an equation and complete yours</a:t>
            </a:r>
            <a:endParaRPr/>
          </a:p>
        </p:txBody>
      </p:sp>
      <p:pic>
        <p:nvPicPr>
          <p:cNvPr id="130" name="Google Shape;130;g8002fb6850_1_8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9216" l="5999" r="4056" t="10979"/>
          <a:stretch/>
        </p:blipFill>
        <p:spPr>
          <a:xfrm>
            <a:off x="929149" y="1551068"/>
            <a:ext cx="9635400" cy="5343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g8002fb6850_1_80"/>
          <p:cNvSpPr txBox="1"/>
          <p:nvPr/>
        </p:nvSpPr>
        <p:spPr>
          <a:xfrm>
            <a:off x="6956385" y="2048719"/>
            <a:ext cx="26274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 x 4 = 12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 x 3 = 12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 ÷ 3 = 4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 ÷ 4 = 3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g8002fb6850_1_80"/>
          <p:cNvSpPr/>
          <p:nvPr/>
        </p:nvSpPr>
        <p:spPr>
          <a:xfrm>
            <a:off x="2419603" y="2128155"/>
            <a:ext cx="115800" cy="138900"/>
          </a:xfrm>
          <a:prstGeom prst="ellipse">
            <a:avLst/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g8002fb6850_1_80"/>
          <p:cNvSpPr/>
          <p:nvPr/>
        </p:nvSpPr>
        <p:spPr>
          <a:xfrm>
            <a:off x="2662177" y="2128155"/>
            <a:ext cx="115800" cy="138900"/>
          </a:xfrm>
          <a:prstGeom prst="ellipse">
            <a:avLst/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g8002fb6850_1_80"/>
          <p:cNvSpPr/>
          <p:nvPr/>
        </p:nvSpPr>
        <p:spPr>
          <a:xfrm>
            <a:off x="2948676" y="2128155"/>
            <a:ext cx="115800" cy="138900"/>
          </a:xfrm>
          <a:prstGeom prst="ellipse">
            <a:avLst/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g8002fb6850_1_80"/>
          <p:cNvSpPr/>
          <p:nvPr/>
        </p:nvSpPr>
        <p:spPr>
          <a:xfrm>
            <a:off x="2419603" y="2410412"/>
            <a:ext cx="115800" cy="138900"/>
          </a:xfrm>
          <a:prstGeom prst="ellipse">
            <a:avLst/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g8002fb6850_1_80"/>
          <p:cNvSpPr/>
          <p:nvPr/>
        </p:nvSpPr>
        <p:spPr>
          <a:xfrm>
            <a:off x="2658316" y="2410412"/>
            <a:ext cx="115800" cy="138900"/>
          </a:xfrm>
          <a:prstGeom prst="ellipse">
            <a:avLst/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g8002fb6850_1_80"/>
          <p:cNvSpPr/>
          <p:nvPr/>
        </p:nvSpPr>
        <p:spPr>
          <a:xfrm>
            <a:off x="2958765" y="2410412"/>
            <a:ext cx="115800" cy="138900"/>
          </a:xfrm>
          <a:prstGeom prst="ellipse">
            <a:avLst/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g8002fb6850_1_80"/>
          <p:cNvSpPr/>
          <p:nvPr/>
        </p:nvSpPr>
        <p:spPr>
          <a:xfrm>
            <a:off x="2419602" y="2650812"/>
            <a:ext cx="115800" cy="138900"/>
          </a:xfrm>
          <a:prstGeom prst="ellipse">
            <a:avLst/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g8002fb6850_1_80"/>
          <p:cNvSpPr/>
          <p:nvPr/>
        </p:nvSpPr>
        <p:spPr>
          <a:xfrm>
            <a:off x="2658317" y="2650812"/>
            <a:ext cx="115800" cy="138900"/>
          </a:xfrm>
          <a:prstGeom prst="ellipse">
            <a:avLst/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g8002fb6850_1_80"/>
          <p:cNvSpPr/>
          <p:nvPr/>
        </p:nvSpPr>
        <p:spPr>
          <a:xfrm>
            <a:off x="2958765" y="2678865"/>
            <a:ext cx="115800" cy="138900"/>
          </a:xfrm>
          <a:prstGeom prst="ellipse">
            <a:avLst/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g8002fb6850_1_80"/>
          <p:cNvSpPr/>
          <p:nvPr/>
        </p:nvSpPr>
        <p:spPr>
          <a:xfrm>
            <a:off x="2419601" y="2922078"/>
            <a:ext cx="115800" cy="138900"/>
          </a:xfrm>
          <a:prstGeom prst="ellipse">
            <a:avLst/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g8002fb6850_1_80"/>
          <p:cNvSpPr/>
          <p:nvPr/>
        </p:nvSpPr>
        <p:spPr>
          <a:xfrm>
            <a:off x="2658316" y="2917327"/>
            <a:ext cx="115800" cy="138900"/>
          </a:xfrm>
          <a:prstGeom prst="ellipse">
            <a:avLst/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g8002fb6850_1_80"/>
          <p:cNvSpPr/>
          <p:nvPr/>
        </p:nvSpPr>
        <p:spPr>
          <a:xfrm>
            <a:off x="2958765" y="2917327"/>
            <a:ext cx="115800" cy="138900"/>
          </a:xfrm>
          <a:prstGeom prst="ellipse">
            <a:avLst/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g8002fb6850_1_80"/>
          <p:cNvSpPr/>
          <p:nvPr/>
        </p:nvSpPr>
        <p:spPr>
          <a:xfrm>
            <a:off x="3338091" y="4222620"/>
            <a:ext cx="695100" cy="855000"/>
          </a:xfrm>
          <a:prstGeom prst="rect">
            <a:avLst/>
          </a:prstGeom>
          <a:noFill/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Duck" id="145" name="Google Shape;145;g8002fb6850_1_8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71546" y="4497807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uck" id="146" name="Google Shape;146;g8002fb6850_1_8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59173" y="5073929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uck" id="147" name="Google Shape;147;g8002fb6850_1_8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49902" y="4203790"/>
            <a:ext cx="314032" cy="314032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g8002fb6850_1_80"/>
          <p:cNvSpPr/>
          <p:nvPr/>
        </p:nvSpPr>
        <p:spPr>
          <a:xfrm>
            <a:off x="1286520" y="5263707"/>
            <a:ext cx="695100" cy="703200"/>
          </a:xfrm>
          <a:prstGeom prst="rect">
            <a:avLst/>
          </a:prstGeom>
          <a:noFill/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g8002fb6850_1_80"/>
          <p:cNvSpPr/>
          <p:nvPr/>
        </p:nvSpPr>
        <p:spPr>
          <a:xfrm>
            <a:off x="2295525" y="4795626"/>
            <a:ext cx="695100" cy="766500"/>
          </a:xfrm>
          <a:prstGeom prst="rect">
            <a:avLst/>
          </a:prstGeom>
          <a:noFill/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g8002fb6850_1_80"/>
          <p:cNvSpPr/>
          <p:nvPr/>
        </p:nvSpPr>
        <p:spPr>
          <a:xfrm>
            <a:off x="1286520" y="4161249"/>
            <a:ext cx="754800" cy="766500"/>
          </a:xfrm>
          <a:prstGeom prst="rect">
            <a:avLst/>
          </a:prstGeom>
          <a:noFill/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Duck" id="151" name="Google Shape;151;g8002fb6850_1_8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30998" y="4427773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uck" id="152" name="Google Shape;152;g8002fb6850_1_8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405000" y="4222620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uck" id="153" name="Google Shape;153;g8002fb6850_1_8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20458" y="5263707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uck" id="154" name="Google Shape;154;g8002fb6850_1_8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44284" y="4879010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uck" id="155" name="Google Shape;155;g8002fb6850_1_8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00445" y="5465607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uck" id="156" name="Google Shape;156;g8002fb6850_1_8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49902" y="5632733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uck" id="157" name="Google Shape;157;g8002fb6850_1_8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90007" y="5298481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uck" id="158" name="Google Shape;158;g8002fb6850_1_8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702305" y="4325370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uck" id="159" name="Google Shape;159;g8002fb6850_1_8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13140" y="4523316"/>
            <a:ext cx="314032" cy="314032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g8002fb6850_1_80"/>
          <p:cNvSpPr txBox="1"/>
          <p:nvPr/>
        </p:nvSpPr>
        <p:spPr>
          <a:xfrm>
            <a:off x="4629150" y="4161249"/>
            <a:ext cx="2143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 x 4 = 12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g8002fb6850_1_80"/>
          <p:cNvSpPr txBox="1"/>
          <p:nvPr/>
        </p:nvSpPr>
        <p:spPr>
          <a:xfrm>
            <a:off x="7933549" y="4427773"/>
            <a:ext cx="21432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 of my friends had 4 pencils each.  How many did they have altogether?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g8002fb6850_1_80"/>
          <p:cNvSpPr txBox="1"/>
          <p:nvPr/>
        </p:nvSpPr>
        <p:spPr>
          <a:xfrm>
            <a:off x="4438907" y="5081513"/>
            <a:ext cx="2616000" cy="12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 x 4 = 4 x 3 = 12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x b = b x a = 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1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 doesn’t matter what order you do.  It still equals the same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8002fb6850_2_0"/>
          <p:cNvSpPr txBox="1"/>
          <p:nvPr>
            <p:ph type="title"/>
          </p:nvPr>
        </p:nvSpPr>
        <p:spPr>
          <a:xfrm>
            <a:off x="838200" y="365125"/>
            <a:ext cx="105156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 sz="2400">
                <a:solidFill>
                  <a:srgbClr val="FF0000"/>
                </a:solidFill>
              </a:rPr>
              <a:t>Have a go yourself.  If you are online learning, you can just draw it on some paper</a:t>
            </a:r>
            <a:endParaRPr sz="2400"/>
          </a:p>
        </p:txBody>
      </p:sp>
      <p:pic>
        <p:nvPicPr>
          <p:cNvPr id="168" name="Google Shape;168;g8002fb6850_2_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9218" l="6161" r="3893" t="11246"/>
          <a:stretch/>
        </p:blipFill>
        <p:spPr>
          <a:xfrm>
            <a:off x="759850" y="1201500"/>
            <a:ext cx="10795500" cy="5568900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g8002fb6850_2_0"/>
          <p:cNvSpPr txBox="1"/>
          <p:nvPr/>
        </p:nvSpPr>
        <p:spPr>
          <a:xfrm>
            <a:off x="5101675" y="3902925"/>
            <a:ext cx="2132700" cy="5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7 x 6 =</a:t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83fa0c450e_1_0"/>
          <p:cNvSpPr txBox="1"/>
          <p:nvPr>
            <p:ph type="title"/>
          </p:nvPr>
        </p:nvSpPr>
        <p:spPr>
          <a:xfrm>
            <a:off x="838200" y="365125"/>
            <a:ext cx="105156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 sz="2400">
                <a:solidFill>
                  <a:srgbClr val="FF0000"/>
                </a:solidFill>
              </a:rPr>
              <a:t>Have a go yourself.  If you are online learning, you can just draw it on some paper</a:t>
            </a:r>
            <a:endParaRPr sz="2400"/>
          </a:p>
        </p:txBody>
      </p:sp>
      <p:pic>
        <p:nvPicPr>
          <p:cNvPr id="175" name="Google Shape;175;g83fa0c450e_1_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9218" l="6161" r="3892" t="11246"/>
          <a:stretch/>
        </p:blipFill>
        <p:spPr>
          <a:xfrm>
            <a:off x="759850" y="1201500"/>
            <a:ext cx="10795500" cy="55689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g83fa0c450e_1_0"/>
          <p:cNvSpPr txBox="1"/>
          <p:nvPr/>
        </p:nvSpPr>
        <p:spPr>
          <a:xfrm>
            <a:off x="5101675" y="3902925"/>
            <a:ext cx="2132700" cy="5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 x 8  =</a:t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2020-04-20T22:36:11Z</dcterms:created>
  <dc:creator>aliciaa@insollave.school.nz</dc:creator>
</cp:coreProperties>
</file>