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5" roundtripDataSignature="AMtx7mgw1jGLmtthvFYW9EwWgH7zJlH6s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4" name="Google Shape;18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76d66c8a8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g76d66c8a86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4" name="Google Shape;9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" name="Google Shape;10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5" name="Google Shape;145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4" name="Google Shape;15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2" name="Google Shape;16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0" name="Google Shape;17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8" name="Google Shape;17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12562" l="22076" r="39103" t="10650"/>
          <a:stretch/>
        </p:blipFill>
        <p:spPr>
          <a:xfrm>
            <a:off x="6802250" y="167275"/>
            <a:ext cx="5296824" cy="6548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"/>
          <p:cNvPicPr preferRelativeResize="0"/>
          <p:nvPr/>
        </p:nvPicPr>
        <p:blipFill rotWithShape="1">
          <a:blip r:embed="rId4">
            <a:alphaModFix/>
          </a:blip>
          <a:srcRect b="9697" l="22110" r="39490" t="9291"/>
          <a:stretch/>
        </p:blipFill>
        <p:spPr>
          <a:xfrm>
            <a:off x="320600" y="167275"/>
            <a:ext cx="5478026" cy="6690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Calibri"/>
              <a:buNone/>
            </a:pPr>
            <a:r>
              <a:rPr b="1" lang="en-US">
                <a:solidFill>
                  <a:srgbClr val="FF0000"/>
                </a:solidFill>
              </a:rPr>
              <a:t>PROBLEM SOLVING </a:t>
            </a:r>
            <a:br>
              <a:rPr lang="en-US"/>
            </a:br>
            <a:r>
              <a:rPr lang="en-US" sz="1600"/>
              <a:t>Remember to show your working out</a:t>
            </a:r>
            <a:endParaRPr/>
          </a:p>
        </p:txBody>
      </p:sp>
      <p:pic>
        <p:nvPicPr>
          <p:cNvPr id="187" name="Google Shape;187;p9"/>
          <p:cNvPicPr preferRelativeResize="0"/>
          <p:nvPr/>
        </p:nvPicPr>
        <p:blipFill rotWithShape="1">
          <a:blip r:embed="rId3">
            <a:alphaModFix/>
          </a:blip>
          <a:srcRect b="7752" l="13446" r="12916" t="11406"/>
          <a:stretch/>
        </p:blipFill>
        <p:spPr>
          <a:xfrm>
            <a:off x="2244175" y="1561150"/>
            <a:ext cx="7513150" cy="515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76d66c8a86_0_6"/>
          <p:cNvPicPr preferRelativeResize="0"/>
          <p:nvPr/>
        </p:nvPicPr>
        <p:blipFill rotWithShape="1">
          <a:blip r:embed="rId3">
            <a:alphaModFix/>
          </a:blip>
          <a:srcRect b="9853" l="20767" r="38470" t="9115"/>
          <a:stretch/>
        </p:blipFill>
        <p:spPr>
          <a:xfrm>
            <a:off x="181225" y="139375"/>
            <a:ext cx="5784674" cy="6563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g76d66c8a86_0_6"/>
          <p:cNvPicPr preferRelativeResize="0"/>
          <p:nvPr/>
        </p:nvPicPr>
        <p:blipFill rotWithShape="1">
          <a:blip r:embed="rId4">
            <a:alphaModFix/>
          </a:blip>
          <a:srcRect b="28787" l="21438" r="39013" t="8685"/>
          <a:stretch/>
        </p:blipFill>
        <p:spPr>
          <a:xfrm>
            <a:off x="6188900" y="139375"/>
            <a:ext cx="5910901" cy="6411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8"/>
          <p:cNvPicPr preferRelativeResize="0"/>
          <p:nvPr/>
        </p:nvPicPr>
        <p:blipFill rotWithShape="1">
          <a:blip r:embed="rId3">
            <a:alphaModFix/>
          </a:blip>
          <a:srcRect b="7297" l="22606" r="38967" t="12070"/>
          <a:stretch/>
        </p:blipFill>
        <p:spPr>
          <a:xfrm>
            <a:off x="278775" y="97575"/>
            <a:ext cx="5045926" cy="661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8"/>
          <p:cNvPicPr preferRelativeResize="0"/>
          <p:nvPr/>
        </p:nvPicPr>
        <p:blipFill rotWithShape="1">
          <a:blip r:embed="rId4">
            <a:alphaModFix/>
          </a:blip>
          <a:srcRect b="8558" l="24442" r="40936" t="13279"/>
          <a:stretch/>
        </p:blipFill>
        <p:spPr>
          <a:xfrm>
            <a:off x="6579225" y="119975"/>
            <a:ext cx="5422277" cy="6618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9088" y="1063188"/>
            <a:ext cx="11053823" cy="5607994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 txBox="1"/>
          <p:nvPr>
            <p:ph type="title"/>
          </p:nvPr>
        </p:nvSpPr>
        <p:spPr>
          <a:xfrm>
            <a:off x="838200" y="24739"/>
            <a:ext cx="10515600" cy="108042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r>
              <a:rPr lang="en-US" sz="1600"/>
              <a:t>WALT add on from the biggest number</a:t>
            </a:r>
            <a:br>
              <a:rPr lang="en-US" sz="1600"/>
            </a:br>
            <a:br>
              <a:rPr lang="en-US" sz="1600"/>
            </a:br>
            <a:r>
              <a:rPr b="1" lang="en-US" sz="1600"/>
              <a:t>This is an example of how to complete this. You can draw anything you like.  </a:t>
            </a:r>
            <a:endParaRPr/>
          </a:p>
        </p:txBody>
      </p:sp>
      <p:pic>
        <p:nvPicPr>
          <p:cNvPr descr="Duck" id="104" name="Google Shape;10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48903" y="5329850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05" name="Google Shape;10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69929" y="5457162"/>
            <a:ext cx="314032" cy="314032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"/>
          <p:cNvSpPr/>
          <p:nvPr/>
        </p:nvSpPr>
        <p:spPr>
          <a:xfrm>
            <a:off x="5326563" y="5011247"/>
            <a:ext cx="1015166" cy="979591"/>
          </a:xfrm>
          <a:prstGeom prst="rect">
            <a:avLst/>
          </a:prstGeom>
          <a:noFill/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/>
          <p:nvPr/>
        </p:nvSpPr>
        <p:spPr>
          <a:xfrm>
            <a:off x="4232861" y="5079906"/>
            <a:ext cx="767617" cy="952302"/>
          </a:xfrm>
          <a:prstGeom prst="rect">
            <a:avLst/>
          </a:prstGeom>
          <a:noFill/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uck" id="108" name="Google Shape;10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36784" y="5445961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09" name="Google Shape;10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67764" y="5118743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10" name="Google Shape;11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69052" y="5048287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11" name="Google Shape;11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07242" y="5060091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12" name="Google Shape;11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03522" y="5296926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13" name="Google Shape;11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43641" y="5718176"/>
            <a:ext cx="314032" cy="31403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/>
          <p:cNvSpPr/>
          <p:nvPr/>
        </p:nvSpPr>
        <p:spPr>
          <a:xfrm>
            <a:off x="6669851" y="5017452"/>
            <a:ext cx="1361833" cy="963619"/>
          </a:xfrm>
          <a:prstGeom prst="rect">
            <a:avLst/>
          </a:prstGeom>
          <a:noFill/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/>
          <p:cNvSpPr txBox="1"/>
          <p:nvPr/>
        </p:nvSpPr>
        <p:spPr>
          <a:xfrm>
            <a:off x="6377830" y="5314596"/>
            <a:ext cx="23219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/>
          <p:cNvSpPr txBox="1"/>
          <p:nvPr/>
        </p:nvSpPr>
        <p:spPr>
          <a:xfrm>
            <a:off x="4979399" y="5250342"/>
            <a:ext cx="18519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uck" id="117" name="Google Shape;117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05389" y="5349594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18" name="Google Shape;11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73193" y="5327860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19" name="Google Shape;11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676577" y="5393714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20" name="Google Shape;12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03067" y="5070021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21" name="Google Shape;12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00464" y="5079906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22" name="Google Shape;12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55619" y="5282708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23" name="Google Shape;12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03022" y="5048287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24" name="Google Shape;12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0616" y="5070021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25" name="Google Shape;12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68977" y="5060091"/>
            <a:ext cx="314032" cy="32163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"/>
          <p:cNvSpPr txBox="1"/>
          <p:nvPr/>
        </p:nvSpPr>
        <p:spPr>
          <a:xfrm>
            <a:off x="5294306" y="4213185"/>
            <a:ext cx="190995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+ 8 = 14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2"/>
          <p:cNvSpPr txBox="1"/>
          <p:nvPr/>
        </p:nvSpPr>
        <p:spPr>
          <a:xfrm>
            <a:off x="2950417" y="2788786"/>
            <a:ext cx="651654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Farmer had 6 chickens and bought 8 more.  How many chickens was that altogether?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uck" id="128" name="Google Shape;12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26898" y="5680629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29" name="Google Shape;12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40620" y="5116097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0" name="Google Shape;130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93688" y="5327860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1" name="Google Shape;13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89548" y="5606190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2" name="Google Shape;13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85407" y="5071264"/>
            <a:ext cx="314032" cy="314032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"/>
          <p:cNvSpPr txBox="1"/>
          <p:nvPr/>
        </p:nvSpPr>
        <p:spPr>
          <a:xfrm>
            <a:off x="8819909" y="3429000"/>
            <a:ext cx="172462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+ 6 = 14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+ 8 = 14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 – 8 = 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 – 6 = 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uck" id="134" name="Google Shape;134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03717" y="5631554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5" name="Google Shape;13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98051" y="5359271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6" name="Google Shape;13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73788" y="5614178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7" name="Google Shape;137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33660" y="5036316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8" name="Google Shape;13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49871" y="5618474"/>
            <a:ext cx="314032" cy="3140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uck" id="139" name="Google Shape;13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32988" y="5584707"/>
            <a:ext cx="314032" cy="314032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"/>
          <p:cNvSpPr txBox="1"/>
          <p:nvPr/>
        </p:nvSpPr>
        <p:spPr>
          <a:xfrm>
            <a:off x="1274554" y="3383214"/>
            <a:ext cx="460782" cy="1853708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"/>
          <p:cNvSpPr txBox="1"/>
          <p:nvPr/>
        </p:nvSpPr>
        <p:spPr>
          <a:xfrm>
            <a:off x="1839740" y="3259078"/>
            <a:ext cx="2476982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Draw a number line.  Remember to start with the biggest number and jump on from that.  So on this one you would  start at 8 and jump 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2" name="Google Shape;142;p2"/>
          <p:cNvPicPr preferRelativeResize="0"/>
          <p:nvPr/>
        </p:nvPicPr>
        <p:blipFill rotWithShape="1">
          <a:blip r:embed="rId5">
            <a:alphaModFix/>
          </a:blip>
          <a:srcRect b="47925" l="1" r="3680" t="8871"/>
          <a:stretch/>
        </p:blipFill>
        <p:spPr>
          <a:xfrm>
            <a:off x="1862775" y="4413760"/>
            <a:ext cx="2305623" cy="646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n-US" sz="3200">
                <a:solidFill>
                  <a:srgbClr val="FF0000"/>
                </a:solidFill>
              </a:rPr>
              <a:t>Have a go yourself.  if online learning, you can just draw it on some paper</a:t>
            </a:r>
            <a:endParaRPr/>
          </a:p>
        </p:txBody>
      </p:sp>
      <p:pic>
        <p:nvPicPr>
          <p:cNvPr id="148" name="Google Shape;148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82401" y="1494735"/>
            <a:ext cx="10227197" cy="5253306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3"/>
          <p:cNvSpPr txBox="1"/>
          <p:nvPr/>
        </p:nvSpPr>
        <p:spPr>
          <a:xfrm>
            <a:off x="5034987" y="4502552"/>
            <a:ext cx="201399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</a:t>
            </a: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+ 8 = 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3"/>
          <p:cNvSpPr txBox="1"/>
          <p:nvPr/>
        </p:nvSpPr>
        <p:spPr>
          <a:xfrm>
            <a:off x="1574157" y="3692324"/>
            <a:ext cx="509286" cy="1689904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3"/>
          <p:cNvSpPr txBox="1"/>
          <p:nvPr/>
        </p:nvSpPr>
        <p:spPr>
          <a:xfrm>
            <a:off x="2083443" y="3523047"/>
            <a:ext cx="148156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A8D08C"/>
                </a:solidFill>
                <a:latin typeface="Calibri"/>
                <a:ea typeface="Calibri"/>
                <a:cs typeface="Calibri"/>
                <a:sym typeface="Calibri"/>
              </a:rPr>
              <a:t>Number Line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1800" y="630500"/>
            <a:ext cx="11335200" cy="582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4"/>
          <p:cNvSpPr txBox="1"/>
          <p:nvPr/>
        </p:nvSpPr>
        <p:spPr>
          <a:xfrm>
            <a:off x="5089012" y="4098327"/>
            <a:ext cx="2013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+ 9 = 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"/>
          <p:cNvSpPr txBox="1"/>
          <p:nvPr/>
        </p:nvSpPr>
        <p:spPr>
          <a:xfrm>
            <a:off x="1253582" y="3181974"/>
            <a:ext cx="509400" cy="1689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4"/>
          <p:cNvSpPr txBox="1"/>
          <p:nvPr/>
        </p:nvSpPr>
        <p:spPr>
          <a:xfrm>
            <a:off x="1400450" y="2686725"/>
            <a:ext cx="13734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A8D08C"/>
                </a:solidFill>
                <a:latin typeface="Calibri"/>
                <a:ea typeface="Calibri"/>
                <a:cs typeface="Calibri"/>
                <a:sym typeface="Calibri"/>
              </a:rPr>
              <a:t>Number Line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8050" y="496499"/>
            <a:ext cx="11418300" cy="586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5"/>
          <p:cNvSpPr txBox="1"/>
          <p:nvPr/>
        </p:nvSpPr>
        <p:spPr>
          <a:xfrm>
            <a:off x="5260212" y="3875302"/>
            <a:ext cx="2013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</a:t>
            </a: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+ 7 = 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1253557" y="3079024"/>
            <a:ext cx="509400" cy="1689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5"/>
          <p:cNvSpPr txBox="1"/>
          <p:nvPr/>
        </p:nvSpPr>
        <p:spPr>
          <a:xfrm>
            <a:off x="1470118" y="2603072"/>
            <a:ext cx="1481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A8D08C"/>
                </a:solidFill>
                <a:latin typeface="Calibri"/>
                <a:ea typeface="Calibri"/>
                <a:cs typeface="Calibri"/>
                <a:sym typeface="Calibri"/>
              </a:rPr>
              <a:t>Number Line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8175" y="337775"/>
            <a:ext cx="11432700" cy="587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6"/>
          <p:cNvSpPr txBox="1"/>
          <p:nvPr/>
        </p:nvSpPr>
        <p:spPr>
          <a:xfrm>
            <a:off x="5127537" y="3749852"/>
            <a:ext cx="2013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+ 1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b="0" i="0" lang="en-US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= 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6"/>
          <p:cNvSpPr txBox="1"/>
          <p:nvPr/>
        </p:nvSpPr>
        <p:spPr>
          <a:xfrm>
            <a:off x="1183882" y="2847374"/>
            <a:ext cx="509400" cy="1689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6"/>
          <p:cNvSpPr txBox="1"/>
          <p:nvPr/>
        </p:nvSpPr>
        <p:spPr>
          <a:xfrm>
            <a:off x="1330743" y="2449747"/>
            <a:ext cx="1481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A8D08C"/>
                </a:solidFill>
                <a:latin typeface="Calibri"/>
                <a:ea typeface="Calibri"/>
                <a:cs typeface="Calibri"/>
                <a:sym typeface="Calibri"/>
              </a:rPr>
              <a:t>Number Line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7"/>
          <p:cNvPicPr preferRelativeResize="0"/>
          <p:nvPr/>
        </p:nvPicPr>
        <p:blipFill rotWithShape="1">
          <a:blip r:embed="rId3">
            <a:alphaModFix/>
          </a:blip>
          <a:srcRect b="9489" l="21863" r="39144" t="10299"/>
          <a:stretch/>
        </p:blipFill>
        <p:spPr>
          <a:xfrm>
            <a:off x="139375" y="125450"/>
            <a:ext cx="5701075" cy="664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7"/>
          <p:cNvPicPr preferRelativeResize="0"/>
          <p:nvPr/>
        </p:nvPicPr>
        <p:blipFill rotWithShape="1">
          <a:blip r:embed="rId4">
            <a:alphaModFix/>
          </a:blip>
          <a:srcRect b="9609" l="20071" r="39355" t="7766"/>
          <a:stretch/>
        </p:blipFill>
        <p:spPr>
          <a:xfrm>
            <a:off x="6007800" y="0"/>
            <a:ext cx="5882198" cy="664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2020-04-20T22:36:11Z</dcterms:created>
  <dc:creator>aliciaa@insollave.school.nz</dc:creator>
</cp:coreProperties>
</file>